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780" r:id="rId1"/>
    <p:sldMasterId id="2147483793" r:id="rId2"/>
  </p:sldMasterIdLst>
  <p:notesMasterIdLst>
    <p:notesMasterId r:id="rId23"/>
  </p:notesMasterIdLst>
  <p:handoutMasterIdLst>
    <p:handoutMasterId r:id="rId24"/>
  </p:handoutMasterIdLst>
  <p:sldIdLst>
    <p:sldId id="271" r:id="rId3"/>
    <p:sldId id="273" r:id="rId4"/>
    <p:sldId id="293" r:id="rId5"/>
    <p:sldId id="272" r:id="rId6"/>
    <p:sldId id="294" r:id="rId7"/>
    <p:sldId id="278" r:id="rId8"/>
    <p:sldId id="295" r:id="rId9"/>
    <p:sldId id="281" r:id="rId10"/>
    <p:sldId id="291" r:id="rId11"/>
    <p:sldId id="285" r:id="rId12"/>
    <p:sldId id="296" r:id="rId13"/>
    <p:sldId id="279" r:id="rId14"/>
    <p:sldId id="280" r:id="rId15"/>
    <p:sldId id="283" r:id="rId16"/>
    <p:sldId id="290" r:id="rId17"/>
    <p:sldId id="292" r:id="rId18"/>
    <p:sldId id="287" r:id="rId19"/>
    <p:sldId id="288" r:id="rId20"/>
    <p:sldId id="289" r:id="rId21"/>
    <p:sldId id="297" r:id="rId22"/>
  </p:sldIdLst>
  <p:sldSz cx="9144000" cy="6858000" type="screen4x3"/>
  <p:notesSz cx="9866313" cy="6735763"/>
  <p:defaultTex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CCFF"/>
    <a:srgbClr val="FFFF99"/>
    <a:srgbClr val="9BDFF7"/>
    <a:srgbClr val="8BD9F5"/>
    <a:srgbClr val="68CEF2"/>
    <a:srgbClr val="4087C8"/>
    <a:srgbClr val="4133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3804" autoAdjust="0"/>
  </p:normalViewPr>
  <p:slideViewPr>
    <p:cSldViewPr>
      <p:cViewPr varScale="1">
        <p:scale>
          <a:sx n="83" d="100"/>
          <a:sy n="83" d="100"/>
        </p:scale>
        <p:origin x="1406" y="62"/>
      </p:cViewPr>
      <p:guideLst>
        <p:guide orient="horz" pos="2160"/>
        <p:guide pos="2880"/>
      </p:guideLst>
    </p:cSldViewPr>
  </p:slideViewPr>
  <p:notesTextViewPr>
    <p:cViewPr>
      <p:scale>
        <a:sx n="100" d="100"/>
        <a:sy n="100" d="100"/>
      </p:scale>
      <p:origin x="0" y="0"/>
    </p:cViewPr>
  </p:notesTextViewPr>
  <p:notesViewPr>
    <p:cSldViewPr>
      <p:cViewPr varScale="1">
        <p:scale>
          <a:sx n="50" d="100"/>
          <a:sy n="50" d="100"/>
        </p:scale>
        <p:origin x="2904"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C:\Users\miura-k2ve\Desktop\ene\181228&#37325;&#37327;&#36554;CO2&#25490;&#20986;&#37327;(1990-2016).xlsx" TargetMode="Externa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9309868347961338E-2"/>
          <c:y val="2.5867496204125467E-2"/>
          <c:w val="0.93483059173980665"/>
          <c:h val="0.89681590934340627"/>
        </c:manualLayout>
      </c:layout>
      <c:areaChart>
        <c:grouping val="stacked"/>
        <c:varyColors val="0"/>
        <c:ser>
          <c:idx val="3"/>
          <c:order val="0"/>
          <c:tx>
            <c:v>2030年まで</c:v>
          </c:tx>
          <c:spPr>
            <a:solidFill>
              <a:schemeClr val="accent4"/>
            </a:solidFill>
            <a:ln w="25400">
              <a:noFill/>
            </a:ln>
            <a:effectLst/>
          </c:spPr>
          <c:val>
            <c:numRef>
              <c:f>'図表a(運輸部門におけるCO2排出量の推移)'!$B$5:$AP$5</c:f>
              <c:numCache>
                <c:formatCode>General</c:formatCode>
                <c:ptCount val="41"/>
              </c:numCache>
            </c:numRef>
          </c:val>
          <c:extLst>
            <c:ext xmlns:c16="http://schemas.microsoft.com/office/drawing/2014/chart" uri="{C3380CC4-5D6E-409C-BE32-E72D297353CC}">
              <c16:uniqueId val="{00000000-1372-4D42-BD00-08FFB64821DB}"/>
            </c:ext>
          </c:extLst>
        </c:ser>
        <c:ser>
          <c:idx val="0"/>
          <c:order val="1"/>
          <c:tx>
            <c:v>重量車</c:v>
          </c:tx>
          <c:spPr>
            <a:solidFill>
              <a:schemeClr val="accent4">
                <a:lumMod val="60000"/>
                <a:lumOff val="40000"/>
              </a:schemeClr>
            </a:solidFill>
            <a:ln>
              <a:noFill/>
            </a:ln>
            <a:effectLst/>
          </c:spPr>
          <c:cat>
            <c:numRef>
              <c:f>'図表a(運輸部門におけるCO2排出量の推移)'!$B$1:$AP$1</c:f>
              <c:numCache>
                <c:formatCode>General</c:formatCode>
                <c:ptCount val="4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numCache>
            </c:numRef>
          </c:cat>
          <c:val>
            <c:numRef>
              <c:f>'図表a(運輸部門におけるCO2排出量の推移)'!$B$4:$AB$4</c:f>
              <c:numCache>
                <c:formatCode>_ * #,##0.000_ ;_ * \-#,##0.000_ ;_ * "-"??_ ;_ @_ </c:formatCode>
                <c:ptCount val="27"/>
                <c:pt idx="0">
                  <c:v>70.264225580730653</c:v>
                </c:pt>
                <c:pt idx="1">
                  <c:v>74.053737342051122</c:v>
                </c:pt>
                <c:pt idx="2">
                  <c:v>74.450626039272521</c:v>
                </c:pt>
                <c:pt idx="3">
                  <c:v>75.264302690110284</c:v>
                </c:pt>
                <c:pt idx="4">
                  <c:v>79.766190854198371</c:v>
                </c:pt>
                <c:pt idx="5">
                  <c:v>81.550379435327528</c:v>
                </c:pt>
                <c:pt idx="6">
                  <c:v>82.440280578216928</c:v>
                </c:pt>
                <c:pt idx="7">
                  <c:v>80.555659485447009</c:v>
                </c:pt>
                <c:pt idx="8">
                  <c:v>78.927780919559694</c:v>
                </c:pt>
                <c:pt idx="9">
                  <c:v>78.687249090902228</c:v>
                </c:pt>
                <c:pt idx="10">
                  <c:v>77.482568856314984</c:v>
                </c:pt>
                <c:pt idx="11">
                  <c:v>77.647772548627472</c:v>
                </c:pt>
                <c:pt idx="12">
                  <c:v>74.343938827869138</c:v>
                </c:pt>
                <c:pt idx="13">
                  <c:v>72.831242492862032</c:v>
                </c:pt>
                <c:pt idx="14">
                  <c:v>73.368180430179734</c:v>
                </c:pt>
                <c:pt idx="15">
                  <c:v>72.706023213015129</c:v>
                </c:pt>
                <c:pt idx="16">
                  <c:v>73.324756391144589</c:v>
                </c:pt>
                <c:pt idx="17">
                  <c:v>72.007059395683726</c:v>
                </c:pt>
                <c:pt idx="18">
                  <c:v>69.598102993366794</c:v>
                </c:pt>
                <c:pt idx="19">
                  <c:v>65.761354257606172</c:v>
                </c:pt>
                <c:pt idx="20">
                  <c:v>67.605526929015298</c:v>
                </c:pt>
                <c:pt idx="21">
                  <c:v>64.710526191979497</c:v>
                </c:pt>
                <c:pt idx="22">
                  <c:v>63.869004683029523</c:v>
                </c:pt>
                <c:pt idx="23">
                  <c:v>63.620565155923771</c:v>
                </c:pt>
                <c:pt idx="24">
                  <c:v>63.735297299368263</c:v>
                </c:pt>
                <c:pt idx="25">
                  <c:v>63.488188387660593</c:v>
                </c:pt>
                <c:pt idx="26">
                  <c:v>62.803078016283024</c:v>
                </c:pt>
              </c:numCache>
            </c:numRef>
          </c:val>
          <c:extLst>
            <c:ext xmlns:c16="http://schemas.microsoft.com/office/drawing/2014/chart" uri="{C3380CC4-5D6E-409C-BE32-E72D297353CC}">
              <c16:uniqueId val="{00000001-1372-4D42-BD00-08FFB64821DB}"/>
            </c:ext>
          </c:extLst>
        </c:ser>
        <c:ser>
          <c:idx val="1"/>
          <c:order val="2"/>
          <c:tx>
            <c:v>重量車以外の自動車</c:v>
          </c:tx>
          <c:spPr>
            <a:solidFill>
              <a:schemeClr val="accent6">
                <a:lumMod val="60000"/>
                <a:lumOff val="40000"/>
              </a:schemeClr>
            </a:solidFill>
            <a:ln>
              <a:noFill/>
            </a:ln>
            <a:effectLst/>
          </c:spPr>
          <c:cat>
            <c:numRef>
              <c:f>'図表a(運輸部門におけるCO2排出量の推移)'!$B$1:$AP$1</c:f>
              <c:numCache>
                <c:formatCode>General</c:formatCode>
                <c:ptCount val="4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numCache>
            </c:numRef>
          </c:cat>
          <c:val>
            <c:numRef>
              <c:f>'図表a(運輸部門におけるCO2排出量の推移)'!$B$3:$AB$3</c:f>
              <c:numCache>
                <c:formatCode>_ * #,##0.000_ ;_ * \-#,##0.000_ ;_ * "-"??_ ;_ @_ </c:formatCode>
                <c:ptCount val="27"/>
                <c:pt idx="0">
                  <c:v>107.56010205850122</c:v>
                </c:pt>
                <c:pt idx="1">
                  <c:v>114.37070381741503</c:v>
                </c:pt>
                <c:pt idx="2">
                  <c:v>120.41113607175788</c:v>
                </c:pt>
                <c:pt idx="3">
                  <c:v>123.41659325782749</c:v>
                </c:pt>
                <c:pt idx="4">
                  <c:v>127.56058931506735</c:v>
                </c:pt>
                <c:pt idx="5">
                  <c:v>133.71539576537256</c:v>
                </c:pt>
                <c:pt idx="6">
                  <c:v>138.93940653407319</c:v>
                </c:pt>
                <c:pt idx="7">
                  <c:v>141.06450089519825</c:v>
                </c:pt>
                <c:pt idx="8">
                  <c:v>142.76607046149908</c:v>
                </c:pt>
                <c:pt idx="9">
                  <c:v>147.43925654214527</c:v>
                </c:pt>
                <c:pt idx="10">
                  <c:v>147.96299613717369</c:v>
                </c:pt>
                <c:pt idx="11">
                  <c:v>152.40178329199435</c:v>
                </c:pt>
                <c:pt idx="12">
                  <c:v>151.74363990186865</c:v>
                </c:pt>
                <c:pt idx="13">
                  <c:v>149.54690275268069</c:v>
                </c:pt>
                <c:pt idx="14">
                  <c:v>144.67067237287196</c:v>
                </c:pt>
                <c:pt idx="15">
                  <c:v>139.71218937117712</c:v>
                </c:pt>
                <c:pt idx="16">
                  <c:v>136.3490623317465</c:v>
                </c:pt>
                <c:pt idx="17">
                  <c:v>135.76671357610451</c:v>
                </c:pt>
                <c:pt idx="18">
                  <c:v>132.07135994354257</c:v>
                </c:pt>
                <c:pt idx="19">
                  <c:v>133.98661601937212</c:v>
                </c:pt>
                <c:pt idx="20">
                  <c:v>132.97060405130273</c:v>
                </c:pt>
                <c:pt idx="21">
                  <c:v>131.58636166803282</c:v>
                </c:pt>
                <c:pt idx="22">
                  <c:v>132.43168325658647</c:v>
                </c:pt>
                <c:pt idx="23">
                  <c:v>128.96855626160021</c:v>
                </c:pt>
                <c:pt idx="24">
                  <c:v>123.92622976375809</c:v>
                </c:pt>
                <c:pt idx="25">
                  <c:v>123.27465587687321</c:v>
                </c:pt>
                <c:pt idx="26">
                  <c:v>121.89794617109909</c:v>
                </c:pt>
              </c:numCache>
            </c:numRef>
          </c:val>
          <c:extLst>
            <c:ext xmlns:c16="http://schemas.microsoft.com/office/drawing/2014/chart" uri="{C3380CC4-5D6E-409C-BE32-E72D297353CC}">
              <c16:uniqueId val="{00000002-1372-4D42-BD00-08FFB64821DB}"/>
            </c:ext>
          </c:extLst>
        </c:ser>
        <c:ser>
          <c:idx val="2"/>
          <c:order val="3"/>
          <c:tx>
            <c:v>その他輸送機関</c:v>
          </c:tx>
          <c:spPr>
            <a:solidFill>
              <a:schemeClr val="accent1">
                <a:lumMod val="60000"/>
                <a:lumOff val="40000"/>
              </a:schemeClr>
            </a:solidFill>
            <a:ln>
              <a:noFill/>
            </a:ln>
            <a:effectLst/>
          </c:spPr>
          <c:cat>
            <c:numRef>
              <c:f>'図表a(運輸部門におけるCO2排出量の推移)'!$B$1:$AP$1</c:f>
              <c:numCache>
                <c:formatCode>General</c:formatCode>
                <c:ptCount val="4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numCache>
            </c:numRef>
          </c:cat>
          <c:val>
            <c:numRef>
              <c:f>'図表a(運輸部門におけるCO2排出量の推移)'!$B$2:$AB$2</c:f>
              <c:numCache>
                <c:formatCode>_ * #,##0.000_ ;_ * \-#,##0.000_ ;_ * "-"??_ ;_ @_ </c:formatCode>
                <c:ptCount val="27"/>
                <c:pt idx="0">
                  <c:v>25.643854557692162</c:v>
                </c:pt>
                <c:pt idx="1">
                  <c:v>26.65120151310542</c:v>
                </c:pt>
                <c:pt idx="2">
                  <c:v>26.644638586628076</c:v>
                </c:pt>
                <c:pt idx="3">
                  <c:v>26.419850517543352</c:v>
                </c:pt>
                <c:pt idx="4">
                  <c:v>27.308033448539703</c:v>
                </c:pt>
                <c:pt idx="5">
                  <c:v>28.614328858819849</c:v>
                </c:pt>
                <c:pt idx="6">
                  <c:v>29.425590127340634</c:v>
                </c:pt>
                <c:pt idx="7">
                  <c:v>31.130963193650068</c:v>
                </c:pt>
                <c:pt idx="8">
                  <c:v>29.144654143681109</c:v>
                </c:pt>
                <c:pt idx="9">
                  <c:v>28.737533806163587</c:v>
                </c:pt>
                <c:pt idx="10">
                  <c:v>29.100174160823748</c:v>
                </c:pt>
                <c:pt idx="11">
                  <c:v>28.769863030873005</c:v>
                </c:pt>
                <c:pt idx="12">
                  <c:v>29.136281484767764</c:v>
                </c:pt>
                <c:pt idx="13">
                  <c:v>28.874949995466306</c:v>
                </c:pt>
                <c:pt idx="14">
                  <c:v>27.299035573795262</c:v>
                </c:pt>
                <c:pt idx="15">
                  <c:v>27.418771443155478</c:v>
                </c:pt>
                <c:pt idx="16">
                  <c:v>27.522366691763949</c:v>
                </c:pt>
                <c:pt idx="17">
                  <c:v>26.704011217982536</c:v>
                </c:pt>
                <c:pt idx="18">
                  <c:v>25.192923012310668</c:v>
                </c:pt>
                <c:pt idx="19">
                  <c:v>23.878984540794889</c:v>
                </c:pt>
                <c:pt idx="20">
                  <c:v>23.553758112648939</c:v>
                </c:pt>
                <c:pt idx="21">
                  <c:v>23.052722253674585</c:v>
                </c:pt>
                <c:pt idx="22">
                  <c:v>24.003165380737688</c:v>
                </c:pt>
                <c:pt idx="23">
                  <c:v>24.861537335405039</c:v>
                </c:pt>
                <c:pt idx="24">
                  <c:v>24.81852023114747</c:v>
                </c:pt>
                <c:pt idx="25">
                  <c:v>24.541398842941561</c:v>
                </c:pt>
                <c:pt idx="26">
                  <c:v>24.627867628621637</c:v>
                </c:pt>
              </c:numCache>
            </c:numRef>
          </c:val>
          <c:extLst>
            <c:ext xmlns:c16="http://schemas.microsoft.com/office/drawing/2014/chart" uri="{C3380CC4-5D6E-409C-BE32-E72D297353CC}">
              <c16:uniqueId val="{00000003-1372-4D42-BD00-08FFB64821DB}"/>
            </c:ext>
          </c:extLst>
        </c:ser>
        <c:dLbls>
          <c:showLegendKey val="0"/>
          <c:showVal val="0"/>
          <c:showCatName val="0"/>
          <c:showSerName val="0"/>
          <c:showPercent val="0"/>
          <c:showBubbleSize val="0"/>
        </c:dLbls>
        <c:axId val="489375512"/>
        <c:axId val="489375904"/>
      </c:areaChart>
      <c:catAx>
        <c:axId val="48937551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489375904"/>
        <c:crosses val="autoZero"/>
        <c:auto val="1"/>
        <c:lblAlgn val="ctr"/>
        <c:lblOffset val="100"/>
        <c:noMultiLvlLbl val="0"/>
      </c:catAx>
      <c:valAx>
        <c:axId val="4893759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489375512"/>
        <c:crosses val="autoZero"/>
        <c:crossBetween val="midCat"/>
      </c:valAx>
      <c:spPr>
        <a:noFill/>
        <a:ln>
          <a:noFill/>
        </a:ln>
        <a:effectLst/>
      </c:spPr>
    </c:plotArea>
    <c:plotVisOnly val="1"/>
    <c:dispBlanksAs val="zero"/>
    <c:showDLblsOverMax val="0"/>
  </c:chart>
  <c:spPr>
    <a:noFill/>
    <a:ln>
      <a:noFill/>
    </a:ln>
    <a:effectLst/>
  </c:spPr>
  <c:txPr>
    <a:bodyPr/>
    <a:lstStyle/>
    <a:p>
      <a:pPr>
        <a:defRPr/>
      </a:pPr>
      <a:endParaRPr lang="ja-JP"/>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2722440944881885E-2"/>
          <c:y val="2.4015748031496063E-2"/>
          <c:w val="0.90049639107611545"/>
          <c:h val="0.87881742125984252"/>
        </c:manualLayout>
      </c:layout>
      <c:scatterChart>
        <c:scatterStyle val="lineMarker"/>
        <c:varyColors val="0"/>
        <c:ser>
          <c:idx val="0"/>
          <c:order val="0"/>
          <c:tx>
            <c:strRef>
              <c:f>Sheet1!$B$1</c:f>
              <c:strCache>
                <c:ptCount val="1"/>
                <c:pt idx="0">
                  <c:v>2025年度基準案</c:v>
                </c:pt>
              </c:strCache>
            </c:strRef>
          </c:tx>
          <c:spPr>
            <a:ln w="19050" cap="rnd">
              <a:solidFill>
                <a:schemeClr val="tx2"/>
              </a:solidFill>
              <a:round/>
            </a:ln>
            <a:effectLst/>
          </c:spPr>
          <c:marker>
            <c:symbol val="none"/>
          </c:marker>
          <c:xVal>
            <c:numRef>
              <c:f>Sheet1!$A$2:$A$43</c:f>
              <c:numCache>
                <c:formatCode>General</c:formatCode>
                <c:ptCount val="42"/>
                <c:pt idx="0">
                  <c:v>1</c:v>
                </c:pt>
                <c:pt idx="1">
                  <c:v>1.5</c:v>
                </c:pt>
                <c:pt idx="2">
                  <c:v>2</c:v>
                </c:pt>
                <c:pt idx="3">
                  <c:v>2</c:v>
                </c:pt>
                <c:pt idx="4">
                  <c:v>2.5</c:v>
                </c:pt>
                <c:pt idx="5">
                  <c:v>3</c:v>
                </c:pt>
                <c:pt idx="6">
                  <c:v>3</c:v>
                </c:pt>
                <c:pt idx="7">
                  <c:v>3.5</c:v>
                </c:pt>
                <c:pt idx="8">
                  <c:v>4</c:v>
                </c:pt>
                <c:pt idx="9">
                  <c:v>4</c:v>
                </c:pt>
                <c:pt idx="10">
                  <c:v>4.5</c:v>
                </c:pt>
                <c:pt idx="11">
                  <c:v>5</c:v>
                </c:pt>
                <c:pt idx="12">
                  <c:v>5</c:v>
                </c:pt>
                <c:pt idx="13">
                  <c:v>5.5</c:v>
                </c:pt>
                <c:pt idx="14">
                  <c:v>6</c:v>
                </c:pt>
                <c:pt idx="15">
                  <c:v>6</c:v>
                </c:pt>
                <c:pt idx="16">
                  <c:v>6.5</c:v>
                </c:pt>
                <c:pt idx="17">
                  <c:v>7</c:v>
                </c:pt>
                <c:pt idx="18">
                  <c:v>7</c:v>
                </c:pt>
                <c:pt idx="19">
                  <c:v>7.5</c:v>
                </c:pt>
                <c:pt idx="20">
                  <c:v>8</c:v>
                </c:pt>
                <c:pt idx="21">
                  <c:v>8</c:v>
                </c:pt>
                <c:pt idx="22">
                  <c:v>8.5</c:v>
                </c:pt>
                <c:pt idx="23">
                  <c:v>9</c:v>
                </c:pt>
                <c:pt idx="24">
                  <c:v>9</c:v>
                </c:pt>
                <c:pt idx="25">
                  <c:v>9.5</c:v>
                </c:pt>
                <c:pt idx="26">
                  <c:v>10</c:v>
                </c:pt>
                <c:pt idx="27">
                  <c:v>10</c:v>
                </c:pt>
                <c:pt idx="28">
                  <c:v>10.5</c:v>
                </c:pt>
                <c:pt idx="29">
                  <c:v>11</c:v>
                </c:pt>
                <c:pt idx="30">
                  <c:v>11</c:v>
                </c:pt>
                <c:pt idx="31">
                  <c:v>11.5</c:v>
                </c:pt>
                <c:pt idx="32">
                  <c:v>12</c:v>
                </c:pt>
                <c:pt idx="33">
                  <c:v>12</c:v>
                </c:pt>
                <c:pt idx="34">
                  <c:v>12.01</c:v>
                </c:pt>
                <c:pt idx="35">
                  <c:v>12.5</c:v>
                </c:pt>
                <c:pt idx="36">
                  <c:v>13</c:v>
                </c:pt>
                <c:pt idx="37">
                  <c:v>13</c:v>
                </c:pt>
                <c:pt idx="38">
                  <c:v>13.5</c:v>
                </c:pt>
                <c:pt idx="39">
                  <c:v>14</c:v>
                </c:pt>
                <c:pt idx="40">
                  <c:v>14</c:v>
                </c:pt>
              </c:numCache>
            </c:numRef>
          </c:xVal>
          <c:yVal>
            <c:numRef>
              <c:f>Sheet1!$B$2:$B$42</c:f>
              <c:numCache>
                <c:formatCode>General</c:formatCode>
                <c:ptCount val="41"/>
                <c:pt idx="0">
                  <c:v>13.453188808626363</c:v>
                </c:pt>
                <c:pt idx="1">
                  <c:v>13.453188808626363</c:v>
                </c:pt>
                <c:pt idx="2">
                  <c:v>13.453188808626363</c:v>
                </c:pt>
                <c:pt idx="3">
                  <c:v>11.926522555918059</c:v>
                </c:pt>
                <c:pt idx="4">
                  <c:v>11.926522555918059</c:v>
                </c:pt>
                <c:pt idx="5">
                  <c:v>11.926522555918059</c:v>
                </c:pt>
                <c:pt idx="6">
                  <c:v>10.591023579664405</c:v>
                </c:pt>
                <c:pt idx="7">
                  <c:v>10.591023579664405</c:v>
                </c:pt>
                <c:pt idx="8">
                  <c:v>10.591023579664405</c:v>
                </c:pt>
                <c:pt idx="9">
                  <c:v>9.9110637814778109</c:v>
                </c:pt>
                <c:pt idx="10">
                  <c:v>9.9110637814778109</c:v>
                </c:pt>
                <c:pt idx="11">
                  <c:v>9.9110637814778109</c:v>
                </c:pt>
                <c:pt idx="12">
                  <c:v>8.3946856540596038</c:v>
                </c:pt>
                <c:pt idx="13">
                  <c:v>8.3946856540596038</c:v>
                </c:pt>
                <c:pt idx="14">
                  <c:v>8.3946856540596038</c:v>
                </c:pt>
                <c:pt idx="15">
                  <c:v>7.4616050771706064</c:v>
                </c:pt>
                <c:pt idx="16">
                  <c:v>7.4616050771706064</c:v>
                </c:pt>
                <c:pt idx="17">
                  <c:v>7.4616050771706064</c:v>
                </c:pt>
                <c:pt idx="18">
                  <c:v>7.4404720209887296</c:v>
                </c:pt>
                <c:pt idx="19">
                  <c:v>7.4404720209887296</c:v>
                </c:pt>
                <c:pt idx="20">
                  <c:v>7.4404720209887296</c:v>
                </c:pt>
                <c:pt idx="21">
                  <c:v>6.4190561400625059</c:v>
                </c:pt>
                <c:pt idx="22">
                  <c:v>6.4190561400625059</c:v>
                </c:pt>
                <c:pt idx="23">
                  <c:v>6.4190561400625059</c:v>
                </c:pt>
                <c:pt idx="24">
                  <c:v>5.8941970267750126</c:v>
                </c:pt>
                <c:pt idx="25">
                  <c:v>5.8941970267750126</c:v>
                </c:pt>
                <c:pt idx="26">
                  <c:v>5.8941970267750126</c:v>
                </c:pt>
                <c:pt idx="27">
                  <c:v>4.8774508366923692</c:v>
                </c:pt>
                <c:pt idx="28">
                  <c:v>4.8774508366923692</c:v>
                </c:pt>
                <c:pt idx="29">
                  <c:v>4.8774508366923692</c:v>
                </c:pt>
                <c:pt idx="30">
                  <c:v>4.4247162409646483</c:v>
                </c:pt>
                <c:pt idx="31">
                  <c:v>4.4247162409646483</c:v>
                </c:pt>
                <c:pt idx="32">
                  <c:v>4.4247162409646483</c:v>
                </c:pt>
                <c:pt idx="34">
                  <c:v>3.1072484664778779</c:v>
                </c:pt>
                <c:pt idx="35">
                  <c:v>3.1072484664778779</c:v>
                </c:pt>
                <c:pt idx="36">
                  <c:v>3.1072484664778779</c:v>
                </c:pt>
                <c:pt idx="37">
                  <c:v>2.3237658253809301</c:v>
                </c:pt>
                <c:pt idx="38">
                  <c:v>2.3237658253809301</c:v>
                </c:pt>
                <c:pt idx="39">
                  <c:v>2.3237658253809301</c:v>
                </c:pt>
                <c:pt idx="40">
                  <c:v>2.3237658253809301</c:v>
                </c:pt>
              </c:numCache>
            </c:numRef>
          </c:yVal>
          <c:smooth val="0"/>
          <c:extLst>
            <c:ext xmlns:c16="http://schemas.microsoft.com/office/drawing/2014/chart" uri="{C3380CC4-5D6E-409C-BE32-E72D297353CC}">
              <c16:uniqueId val="{00000000-F70E-4B41-A65E-CAD23B6E05B5}"/>
            </c:ext>
          </c:extLst>
        </c:ser>
        <c:ser>
          <c:idx val="2"/>
          <c:order val="1"/>
          <c:tx>
            <c:strRef>
              <c:f>Sheet1!$D$1</c:f>
              <c:strCache>
                <c:ptCount val="1"/>
                <c:pt idx="0">
                  <c:v>2014年度平均燃費値</c:v>
                </c:pt>
              </c:strCache>
            </c:strRef>
          </c:tx>
          <c:spPr>
            <a:ln w="25400" cap="rnd">
              <a:noFill/>
              <a:round/>
            </a:ln>
            <a:effectLst/>
          </c:spPr>
          <c:marker>
            <c:symbol val="circle"/>
            <c:size val="6"/>
            <c:spPr>
              <a:solidFill>
                <a:srgbClr val="FFC000"/>
              </a:solidFill>
              <a:ln w="9525">
                <a:solidFill>
                  <a:srgbClr val="FFC000"/>
                </a:solidFill>
              </a:ln>
              <a:effectLst/>
            </c:spPr>
          </c:marker>
          <c:xVal>
            <c:numRef>
              <c:f>Sheet1!$A$2:$A$42</c:f>
              <c:numCache>
                <c:formatCode>General</c:formatCode>
                <c:ptCount val="41"/>
                <c:pt idx="0">
                  <c:v>1</c:v>
                </c:pt>
                <c:pt idx="1">
                  <c:v>1.5</c:v>
                </c:pt>
                <c:pt idx="2">
                  <c:v>2</c:v>
                </c:pt>
                <c:pt idx="3">
                  <c:v>2</c:v>
                </c:pt>
                <c:pt idx="4">
                  <c:v>2.5</c:v>
                </c:pt>
                <c:pt idx="5">
                  <c:v>3</c:v>
                </c:pt>
                <c:pt idx="6">
                  <c:v>3</c:v>
                </c:pt>
                <c:pt idx="7">
                  <c:v>3.5</c:v>
                </c:pt>
                <c:pt idx="8">
                  <c:v>4</c:v>
                </c:pt>
                <c:pt idx="9">
                  <c:v>4</c:v>
                </c:pt>
                <c:pt idx="10">
                  <c:v>4.5</c:v>
                </c:pt>
                <c:pt idx="11">
                  <c:v>5</c:v>
                </c:pt>
                <c:pt idx="12">
                  <c:v>5</c:v>
                </c:pt>
                <c:pt idx="13">
                  <c:v>5.5</c:v>
                </c:pt>
                <c:pt idx="14">
                  <c:v>6</c:v>
                </c:pt>
                <c:pt idx="15">
                  <c:v>6</c:v>
                </c:pt>
                <c:pt idx="16">
                  <c:v>6.5</c:v>
                </c:pt>
                <c:pt idx="17">
                  <c:v>7</c:v>
                </c:pt>
                <c:pt idx="18">
                  <c:v>7</c:v>
                </c:pt>
                <c:pt idx="19">
                  <c:v>7.5</c:v>
                </c:pt>
                <c:pt idx="20">
                  <c:v>8</c:v>
                </c:pt>
                <c:pt idx="21">
                  <c:v>8</c:v>
                </c:pt>
                <c:pt idx="22">
                  <c:v>8.5</c:v>
                </c:pt>
                <c:pt idx="23">
                  <c:v>9</c:v>
                </c:pt>
                <c:pt idx="24">
                  <c:v>9</c:v>
                </c:pt>
                <c:pt idx="25">
                  <c:v>9.5</c:v>
                </c:pt>
                <c:pt idx="26">
                  <c:v>10</c:v>
                </c:pt>
                <c:pt idx="27">
                  <c:v>10</c:v>
                </c:pt>
                <c:pt idx="28">
                  <c:v>10.5</c:v>
                </c:pt>
                <c:pt idx="29">
                  <c:v>11</c:v>
                </c:pt>
                <c:pt idx="30">
                  <c:v>11</c:v>
                </c:pt>
                <c:pt idx="31">
                  <c:v>11.5</c:v>
                </c:pt>
                <c:pt idx="32">
                  <c:v>12</c:v>
                </c:pt>
                <c:pt idx="33">
                  <c:v>12</c:v>
                </c:pt>
                <c:pt idx="34">
                  <c:v>12.01</c:v>
                </c:pt>
                <c:pt idx="35">
                  <c:v>12.5</c:v>
                </c:pt>
                <c:pt idx="36">
                  <c:v>13</c:v>
                </c:pt>
                <c:pt idx="37">
                  <c:v>13</c:v>
                </c:pt>
                <c:pt idx="38">
                  <c:v>13.5</c:v>
                </c:pt>
                <c:pt idx="39">
                  <c:v>14</c:v>
                </c:pt>
                <c:pt idx="40">
                  <c:v>14</c:v>
                </c:pt>
              </c:numCache>
            </c:numRef>
          </c:xVal>
          <c:yVal>
            <c:numRef>
              <c:f>Sheet1!$D$2:$D$42</c:f>
              <c:numCache>
                <c:formatCode>General</c:formatCode>
                <c:ptCount val="41"/>
                <c:pt idx="1">
                  <c:v>11.67</c:v>
                </c:pt>
                <c:pt idx="4">
                  <c:v>10.6</c:v>
                </c:pt>
                <c:pt idx="7">
                  <c:v>9.44</c:v>
                </c:pt>
                <c:pt idx="10">
                  <c:v>8.6199999999999992</c:v>
                </c:pt>
                <c:pt idx="13">
                  <c:v>7.5</c:v>
                </c:pt>
                <c:pt idx="16">
                  <c:v>6.67</c:v>
                </c:pt>
                <c:pt idx="19">
                  <c:v>6.64</c:v>
                </c:pt>
                <c:pt idx="22">
                  <c:v>5.77</c:v>
                </c:pt>
                <c:pt idx="25">
                  <c:v>5.24</c:v>
                </c:pt>
                <c:pt idx="28">
                  <c:v>4.37</c:v>
                </c:pt>
                <c:pt idx="31">
                  <c:v>3.99</c:v>
                </c:pt>
                <c:pt idx="35">
                  <c:v>2.92</c:v>
                </c:pt>
                <c:pt idx="38">
                  <c:v>2.16</c:v>
                </c:pt>
              </c:numCache>
            </c:numRef>
          </c:yVal>
          <c:smooth val="0"/>
          <c:extLst>
            <c:ext xmlns:c16="http://schemas.microsoft.com/office/drawing/2014/chart" uri="{C3380CC4-5D6E-409C-BE32-E72D297353CC}">
              <c16:uniqueId val="{00000001-F70E-4B41-A65E-CAD23B6E05B5}"/>
            </c:ext>
          </c:extLst>
        </c:ser>
        <c:ser>
          <c:idx val="3"/>
          <c:order val="2"/>
          <c:tx>
            <c:strRef>
              <c:f>Sheet1!$E$1</c:f>
              <c:strCache>
                <c:ptCount val="1"/>
                <c:pt idx="0">
                  <c:v>2015年度基準</c:v>
                </c:pt>
              </c:strCache>
            </c:strRef>
          </c:tx>
          <c:spPr>
            <a:ln w="12700" cap="rnd">
              <a:solidFill>
                <a:srgbClr val="00B050"/>
              </a:solidFill>
              <a:prstDash val="dash"/>
              <a:round/>
            </a:ln>
            <a:effectLst/>
          </c:spPr>
          <c:marker>
            <c:symbol val="none"/>
          </c:marker>
          <c:xVal>
            <c:numRef>
              <c:f>Sheet1!$A$2:$A$42</c:f>
              <c:numCache>
                <c:formatCode>General</c:formatCode>
                <c:ptCount val="41"/>
                <c:pt idx="0">
                  <c:v>1</c:v>
                </c:pt>
                <c:pt idx="1">
                  <c:v>1.5</c:v>
                </c:pt>
                <c:pt idx="2">
                  <c:v>2</c:v>
                </c:pt>
                <c:pt idx="3">
                  <c:v>2</c:v>
                </c:pt>
                <c:pt idx="4">
                  <c:v>2.5</c:v>
                </c:pt>
                <c:pt idx="5">
                  <c:v>3</c:v>
                </c:pt>
                <c:pt idx="6">
                  <c:v>3</c:v>
                </c:pt>
                <c:pt idx="7">
                  <c:v>3.5</c:v>
                </c:pt>
                <c:pt idx="8">
                  <c:v>4</c:v>
                </c:pt>
                <c:pt idx="9">
                  <c:v>4</c:v>
                </c:pt>
                <c:pt idx="10">
                  <c:v>4.5</c:v>
                </c:pt>
                <c:pt idx="11">
                  <c:v>5</c:v>
                </c:pt>
                <c:pt idx="12">
                  <c:v>5</c:v>
                </c:pt>
                <c:pt idx="13">
                  <c:v>5.5</c:v>
                </c:pt>
                <c:pt idx="14">
                  <c:v>6</c:v>
                </c:pt>
                <c:pt idx="15">
                  <c:v>6</c:v>
                </c:pt>
                <c:pt idx="16">
                  <c:v>6.5</c:v>
                </c:pt>
                <c:pt idx="17">
                  <c:v>7</c:v>
                </c:pt>
                <c:pt idx="18">
                  <c:v>7</c:v>
                </c:pt>
                <c:pt idx="19">
                  <c:v>7.5</c:v>
                </c:pt>
                <c:pt idx="20">
                  <c:v>8</c:v>
                </c:pt>
                <c:pt idx="21">
                  <c:v>8</c:v>
                </c:pt>
                <c:pt idx="22">
                  <c:v>8.5</c:v>
                </c:pt>
                <c:pt idx="23">
                  <c:v>9</c:v>
                </c:pt>
                <c:pt idx="24">
                  <c:v>9</c:v>
                </c:pt>
                <c:pt idx="25">
                  <c:v>9.5</c:v>
                </c:pt>
                <c:pt idx="26">
                  <c:v>10</c:v>
                </c:pt>
                <c:pt idx="27">
                  <c:v>10</c:v>
                </c:pt>
                <c:pt idx="28">
                  <c:v>10.5</c:v>
                </c:pt>
                <c:pt idx="29">
                  <c:v>11</c:v>
                </c:pt>
                <c:pt idx="30">
                  <c:v>11</c:v>
                </c:pt>
                <c:pt idx="31">
                  <c:v>11.5</c:v>
                </c:pt>
                <c:pt idx="32">
                  <c:v>12</c:v>
                </c:pt>
                <c:pt idx="33">
                  <c:v>12</c:v>
                </c:pt>
                <c:pt idx="34">
                  <c:v>12.01</c:v>
                </c:pt>
                <c:pt idx="35">
                  <c:v>12.5</c:v>
                </c:pt>
                <c:pt idx="36">
                  <c:v>13</c:v>
                </c:pt>
                <c:pt idx="37">
                  <c:v>13</c:v>
                </c:pt>
                <c:pt idx="38">
                  <c:v>13.5</c:v>
                </c:pt>
                <c:pt idx="39">
                  <c:v>14</c:v>
                </c:pt>
                <c:pt idx="40">
                  <c:v>14</c:v>
                </c:pt>
              </c:numCache>
            </c:numRef>
          </c:xVal>
          <c:yVal>
            <c:numRef>
              <c:f>Sheet1!$E$2:$E$42</c:f>
              <c:numCache>
                <c:formatCode>General</c:formatCode>
                <c:ptCount val="41"/>
                <c:pt idx="0">
                  <c:v>10.83</c:v>
                </c:pt>
                <c:pt idx="1">
                  <c:v>10.83</c:v>
                </c:pt>
                <c:pt idx="2">
                  <c:v>10.83</c:v>
                </c:pt>
                <c:pt idx="3">
                  <c:v>10.35</c:v>
                </c:pt>
                <c:pt idx="4">
                  <c:v>10.35</c:v>
                </c:pt>
                <c:pt idx="5">
                  <c:v>10.35</c:v>
                </c:pt>
                <c:pt idx="6">
                  <c:v>9.51</c:v>
                </c:pt>
                <c:pt idx="7">
                  <c:v>9.51</c:v>
                </c:pt>
                <c:pt idx="8">
                  <c:v>9.51</c:v>
                </c:pt>
                <c:pt idx="9">
                  <c:v>8.1199999999999992</c:v>
                </c:pt>
                <c:pt idx="10">
                  <c:v>8.1199999999999992</c:v>
                </c:pt>
                <c:pt idx="11">
                  <c:v>8.1199999999999992</c:v>
                </c:pt>
                <c:pt idx="12">
                  <c:v>7.24</c:v>
                </c:pt>
                <c:pt idx="13">
                  <c:v>7.24</c:v>
                </c:pt>
                <c:pt idx="14">
                  <c:v>7.24</c:v>
                </c:pt>
                <c:pt idx="15">
                  <c:v>6.52</c:v>
                </c:pt>
                <c:pt idx="16">
                  <c:v>6.52</c:v>
                </c:pt>
                <c:pt idx="17">
                  <c:v>6.52</c:v>
                </c:pt>
                <c:pt idx="18">
                  <c:v>6</c:v>
                </c:pt>
                <c:pt idx="19">
                  <c:v>6</c:v>
                </c:pt>
                <c:pt idx="20">
                  <c:v>6</c:v>
                </c:pt>
                <c:pt idx="21">
                  <c:v>5.69</c:v>
                </c:pt>
                <c:pt idx="22">
                  <c:v>5.69</c:v>
                </c:pt>
                <c:pt idx="23">
                  <c:v>5.69</c:v>
                </c:pt>
                <c:pt idx="24">
                  <c:v>4.97</c:v>
                </c:pt>
                <c:pt idx="25">
                  <c:v>4.97</c:v>
                </c:pt>
                <c:pt idx="26">
                  <c:v>4.97</c:v>
                </c:pt>
                <c:pt idx="27">
                  <c:v>4.1500000000000004</c:v>
                </c:pt>
                <c:pt idx="28">
                  <c:v>4.1500000000000004</c:v>
                </c:pt>
                <c:pt idx="29">
                  <c:v>4.1500000000000004</c:v>
                </c:pt>
                <c:pt idx="30">
                  <c:v>4.04</c:v>
                </c:pt>
                <c:pt idx="31">
                  <c:v>4.04</c:v>
                </c:pt>
                <c:pt idx="32">
                  <c:v>4.04</c:v>
                </c:pt>
                <c:pt idx="34">
                  <c:v>3.09</c:v>
                </c:pt>
                <c:pt idx="35">
                  <c:v>3.09</c:v>
                </c:pt>
                <c:pt idx="36">
                  <c:v>3.09</c:v>
                </c:pt>
                <c:pt idx="37">
                  <c:v>2.0099999999999998</c:v>
                </c:pt>
                <c:pt idx="38">
                  <c:v>2.0099999999999998</c:v>
                </c:pt>
                <c:pt idx="39">
                  <c:v>2.0099999999999998</c:v>
                </c:pt>
                <c:pt idx="40">
                  <c:v>2.0099999999999998</c:v>
                </c:pt>
              </c:numCache>
            </c:numRef>
          </c:yVal>
          <c:smooth val="0"/>
          <c:extLst>
            <c:ext xmlns:c16="http://schemas.microsoft.com/office/drawing/2014/chart" uri="{C3380CC4-5D6E-409C-BE32-E72D297353CC}">
              <c16:uniqueId val="{00000002-F70E-4B41-A65E-CAD23B6E05B5}"/>
            </c:ext>
          </c:extLst>
        </c:ser>
        <c:dLbls>
          <c:showLegendKey val="0"/>
          <c:showVal val="0"/>
          <c:showCatName val="0"/>
          <c:showSerName val="0"/>
          <c:showPercent val="0"/>
          <c:showBubbleSize val="0"/>
        </c:dLbls>
        <c:axId val="329917168"/>
        <c:axId val="329916776"/>
      </c:scatterChart>
      <c:valAx>
        <c:axId val="329917168"/>
        <c:scaling>
          <c:orientation val="minMax"/>
          <c:max val="14"/>
          <c:min val="1"/>
        </c:scaling>
        <c:delete val="1"/>
        <c:axPos val="b"/>
        <c:majorGridlines>
          <c:spPr>
            <a:ln w="9525" cap="flat" cmpd="sng" algn="ctr">
              <a:noFill/>
              <a:round/>
            </a:ln>
            <a:effectLst/>
          </c:spPr>
        </c:majorGridlines>
        <c:numFmt formatCode="General" sourceLinked="1"/>
        <c:majorTickMark val="none"/>
        <c:minorTickMark val="none"/>
        <c:tickLblPos val="nextTo"/>
        <c:crossAx val="329916776"/>
        <c:crosses val="autoZero"/>
        <c:crossBetween val="midCat"/>
        <c:majorUnit val="0.5"/>
      </c:valAx>
      <c:valAx>
        <c:axId val="329916776"/>
        <c:scaling>
          <c:orientation val="minMax"/>
          <c:max val="15"/>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329917168"/>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2722440944881885E-2"/>
          <c:y val="2.4015748031496063E-2"/>
          <c:w val="0.90049639107611545"/>
          <c:h val="0.87881742125984252"/>
        </c:manualLayout>
      </c:layout>
      <c:scatterChart>
        <c:scatterStyle val="lineMarker"/>
        <c:varyColors val="0"/>
        <c:ser>
          <c:idx val="0"/>
          <c:order val="0"/>
          <c:tx>
            <c:strRef>
              <c:f>Sheet1!$B$1</c:f>
              <c:strCache>
                <c:ptCount val="1"/>
                <c:pt idx="0">
                  <c:v>2025年度基準案</c:v>
                </c:pt>
              </c:strCache>
            </c:strRef>
          </c:tx>
          <c:spPr>
            <a:ln w="19050" cap="rnd">
              <a:solidFill>
                <a:schemeClr val="tx2"/>
              </a:solidFill>
              <a:round/>
            </a:ln>
            <a:effectLst/>
          </c:spPr>
          <c:marker>
            <c:symbol val="none"/>
          </c:marker>
          <c:xVal>
            <c:numRef>
              <c:f>Sheet1!$A$2:$A$44</c:f>
              <c:numCache>
                <c:formatCode>General</c:formatCode>
                <c:ptCount val="43"/>
                <c:pt idx="0">
                  <c:v>1</c:v>
                </c:pt>
                <c:pt idx="1">
                  <c:v>1.5</c:v>
                </c:pt>
                <c:pt idx="2">
                  <c:v>2</c:v>
                </c:pt>
                <c:pt idx="3">
                  <c:v>2</c:v>
                </c:pt>
                <c:pt idx="4">
                  <c:v>2.5</c:v>
                </c:pt>
                <c:pt idx="5">
                  <c:v>3</c:v>
                </c:pt>
                <c:pt idx="6">
                  <c:v>3</c:v>
                </c:pt>
                <c:pt idx="7">
                  <c:v>3.5</c:v>
                </c:pt>
                <c:pt idx="8">
                  <c:v>4</c:v>
                </c:pt>
                <c:pt idx="9">
                  <c:v>4</c:v>
                </c:pt>
                <c:pt idx="10">
                  <c:v>4.5</c:v>
                </c:pt>
                <c:pt idx="11">
                  <c:v>5</c:v>
                </c:pt>
                <c:pt idx="12">
                  <c:v>5</c:v>
                </c:pt>
                <c:pt idx="13">
                  <c:v>5.5</c:v>
                </c:pt>
                <c:pt idx="14">
                  <c:v>6</c:v>
                </c:pt>
                <c:pt idx="15">
                  <c:v>6</c:v>
                </c:pt>
                <c:pt idx="16">
                  <c:v>6.01</c:v>
                </c:pt>
                <c:pt idx="17">
                  <c:v>6.5</c:v>
                </c:pt>
                <c:pt idx="18">
                  <c:v>7</c:v>
                </c:pt>
                <c:pt idx="19">
                  <c:v>7</c:v>
                </c:pt>
                <c:pt idx="20">
                  <c:v>7.5</c:v>
                </c:pt>
                <c:pt idx="21">
                  <c:v>8</c:v>
                </c:pt>
                <c:pt idx="22">
                  <c:v>8</c:v>
                </c:pt>
                <c:pt idx="23">
                  <c:v>8.5</c:v>
                </c:pt>
                <c:pt idx="24">
                  <c:v>9</c:v>
                </c:pt>
                <c:pt idx="25">
                  <c:v>9</c:v>
                </c:pt>
                <c:pt idx="26">
                  <c:v>9.5</c:v>
                </c:pt>
                <c:pt idx="27">
                  <c:v>10</c:v>
                </c:pt>
                <c:pt idx="28">
                  <c:v>10</c:v>
                </c:pt>
                <c:pt idx="29">
                  <c:v>10.5</c:v>
                </c:pt>
                <c:pt idx="30">
                  <c:v>11</c:v>
                </c:pt>
                <c:pt idx="31">
                  <c:v>11</c:v>
                </c:pt>
                <c:pt idx="32">
                  <c:v>11.5</c:v>
                </c:pt>
                <c:pt idx="33">
                  <c:v>12</c:v>
                </c:pt>
                <c:pt idx="34">
                  <c:v>12</c:v>
                </c:pt>
                <c:pt idx="35">
                  <c:v>12.5</c:v>
                </c:pt>
                <c:pt idx="36">
                  <c:v>13</c:v>
                </c:pt>
              </c:numCache>
            </c:numRef>
          </c:xVal>
          <c:yVal>
            <c:numRef>
              <c:f>Sheet1!$B$2:$B$43</c:f>
              <c:numCache>
                <c:formatCode>General</c:formatCode>
                <c:ptCount val="42"/>
                <c:pt idx="0">
                  <c:v>7.147364862499999</c:v>
                </c:pt>
                <c:pt idx="1">
                  <c:v>7.147364862499999</c:v>
                </c:pt>
                <c:pt idx="2">
                  <c:v>7.147364862499999</c:v>
                </c:pt>
                <c:pt idx="3">
                  <c:v>6.2978421724999984</c:v>
                </c:pt>
                <c:pt idx="4">
                  <c:v>6.2978421724999984</c:v>
                </c:pt>
                <c:pt idx="5">
                  <c:v>6.2978421724999984</c:v>
                </c:pt>
                <c:pt idx="6">
                  <c:v>5.7970969783636592</c:v>
                </c:pt>
                <c:pt idx="7">
                  <c:v>5.7970969783636592</c:v>
                </c:pt>
                <c:pt idx="8">
                  <c:v>5.7970969783636592</c:v>
                </c:pt>
                <c:pt idx="9">
                  <c:v>5.2875664800000006</c:v>
                </c:pt>
                <c:pt idx="10">
                  <c:v>5.2875664800000006</c:v>
                </c:pt>
                <c:pt idx="11">
                  <c:v>5.2875664800000006</c:v>
                </c:pt>
                <c:pt idx="12">
                  <c:v>4.527884380371308</c:v>
                </c:pt>
                <c:pt idx="13">
                  <c:v>4.527884380371308</c:v>
                </c:pt>
                <c:pt idx="14">
                  <c:v>4.527884380371308</c:v>
                </c:pt>
                <c:pt idx="16">
                  <c:v>9.5401998044728931</c:v>
                </c:pt>
                <c:pt idx="17">
                  <c:v>9.5401998044728931</c:v>
                </c:pt>
                <c:pt idx="18">
                  <c:v>9.5401998044728931</c:v>
                </c:pt>
                <c:pt idx="19">
                  <c:v>7.7343369723759849</c:v>
                </c:pt>
                <c:pt idx="20">
                  <c:v>7.7343369723759849</c:v>
                </c:pt>
                <c:pt idx="21">
                  <c:v>7.7343369723759849</c:v>
                </c:pt>
                <c:pt idx="22">
                  <c:v>6.3658564793792962</c:v>
                </c:pt>
                <c:pt idx="23">
                  <c:v>6.3658564793792962</c:v>
                </c:pt>
                <c:pt idx="24">
                  <c:v>6.3658564793792962</c:v>
                </c:pt>
                <c:pt idx="25">
                  <c:v>6.060807812619637</c:v>
                </c:pt>
                <c:pt idx="26">
                  <c:v>6.060807812619637</c:v>
                </c:pt>
                <c:pt idx="27">
                  <c:v>6.060807812619637</c:v>
                </c:pt>
                <c:pt idx="28">
                  <c:v>5.2906117228304819</c:v>
                </c:pt>
                <c:pt idx="29">
                  <c:v>5.2906117228304819</c:v>
                </c:pt>
                <c:pt idx="30">
                  <c:v>5.2906117228304819</c:v>
                </c:pt>
                <c:pt idx="31">
                  <c:v>5.277825657069819</c:v>
                </c:pt>
                <c:pt idx="32">
                  <c:v>5.277825657069819</c:v>
                </c:pt>
                <c:pt idx="33">
                  <c:v>5.277825657069819</c:v>
                </c:pt>
                <c:pt idx="34">
                  <c:v>5.1385424850825983</c:v>
                </c:pt>
                <c:pt idx="35">
                  <c:v>5.1385424850825983</c:v>
                </c:pt>
                <c:pt idx="36">
                  <c:v>5.1385424850825983</c:v>
                </c:pt>
              </c:numCache>
            </c:numRef>
          </c:yVal>
          <c:smooth val="0"/>
          <c:extLst>
            <c:ext xmlns:c16="http://schemas.microsoft.com/office/drawing/2014/chart" uri="{C3380CC4-5D6E-409C-BE32-E72D297353CC}">
              <c16:uniqueId val="{00000000-6A85-4256-9ABF-55C919FD5496}"/>
            </c:ext>
          </c:extLst>
        </c:ser>
        <c:ser>
          <c:idx val="2"/>
          <c:order val="1"/>
          <c:tx>
            <c:strRef>
              <c:f>Sheet1!$D$1</c:f>
              <c:strCache>
                <c:ptCount val="1"/>
                <c:pt idx="0">
                  <c:v>2014年度平均燃費値</c:v>
                </c:pt>
              </c:strCache>
            </c:strRef>
          </c:tx>
          <c:spPr>
            <a:ln w="25400" cap="rnd">
              <a:noFill/>
              <a:round/>
            </a:ln>
            <a:effectLst/>
          </c:spPr>
          <c:marker>
            <c:symbol val="circle"/>
            <c:size val="6"/>
            <c:spPr>
              <a:solidFill>
                <a:srgbClr val="FFC000"/>
              </a:solidFill>
              <a:ln w="9525">
                <a:solidFill>
                  <a:srgbClr val="FFC000"/>
                </a:solidFill>
              </a:ln>
              <a:effectLst/>
            </c:spPr>
          </c:marker>
          <c:xVal>
            <c:numRef>
              <c:f>Sheet1!$A$2:$A$43</c:f>
              <c:numCache>
                <c:formatCode>General</c:formatCode>
                <c:ptCount val="42"/>
                <c:pt idx="0">
                  <c:v>1</c:v>
                </c:pt>
                <c:pt idx="1">
                  <c:v>1.5</c:v>
                </c:pt>
                <c:pt idx="2">
                  <c:v>2</c:v>
                </c:pt>
                <c:pt idx="3">
                  <c:v>2</c:v>
                </c:pt>
                <c:pt idx="4">
                  <c:v>2.5</c:v>
                </c:pt>
                <c:pt idx="5">
                  <c:v>3</c:v>
                </c:pt>
                <c:pt idx="6">
                  <c:v>3</c:v>
                </c:pt>
                <c:pt idx="7">
                  <c:v>3.5</c:v>
                </c:pt>
                <c:pt idx="8">
                  <c:v>4</c:v>
                </c:pt>
                <c:pt idx="9">
                  <c:v>4</c:v>
                </c:pt>
                <c:pt idx="10">
                  <c:v>4.5</c:v>
                </c:pt>
                <c:pt idx="11">
                  <c:v>5</c:v>
                </c:pt>
                <c:pt idx="12">
                  <c:v>5</c:v>
                </c:pt>
                <c:pt idx="13">
                  <c:v>5.5</c:v>
                </c:pt>
                <c:pt idx="14">
                  <c:v>6</c:v>
                </c:pt>
                <c:pt idx="15">
                  <c:v>6</c:v>
                </c:pt>
                <c:pt idx="16">
                  <c:v>6.01</c:v>
                </c:pt>
                <c:pt idx="17">
                  <c:v>6.5</c:v>
                </c:pt>
                <c:pt idx="18">
                  <c:v>7</c:v>
                </c:pt>
                <c:pt idx="19">
                  <c:v>7</c:v>
                </c:pt>
                <c:pt idx="20">
                  <c:v>7.5</c:v>
                </c:pt>
                <c:pt idx="21">
                  <c:v>8</c:v>
                </c:pt>
                <c:pt idx="22">
                  <c:v>8</c:v>
                </c:pt>
                <c:pt idx="23">
                  <c:v>8.5</c:v>
                </c:pt>
                <c:pt idx="24">
                  <c:v>9</c:v>
                </c:pt>
                <c:pt idx="25">
                  <c:v>9</c:v>
                </c:pt>
                <c:pt idx="26">
                  <c:v>9.5</c:v>
                </c:pt>
                <c:pt idx="27">
                  <c:v>10</c:v>
                </c:pt>
                <c:pt idx="28">
                  <c:v>10</c:v>
                </c:pt>
                <c:pt idx="29">
                  <c:v>10.5</c:v>
                </c:pt>
                <c:pt idx="30">
                  <c:v>11</c:v>
                </c:pt>
                <c:pt idx="31">
                  <c:v>11</c:v>
                </c:pt>
                <c:pt idx="32">
                  <c:v>11.5</c:v>
                </c:pt>
                <c:pt idx="33">
                  <c:v>12</c:v>
                </c:pt>
                <c:pt idx="34">
                  <c:v>12</c:v>
                </c:pt>
                <c:pt idx="35">
                  <c:v>12.5</c:v>
                </c:pt>
                <c:pt idx="36">
                  <c:v>13</c:v>
                </c:pt>
              </c:numCache>
            </c:numRef>
          </c:xVal>
          <c:yVal>
            <c:numRef>
              <c:f>Sheet1!$D$2:$D$43</c:f>
              <c:numCache>
                <c:formatCode>General</c:formatCode>
                <c:ptCount val="42"/>
                <c:pt idx="1">
                  <c:v>6.78</c:v>
                </c:pt>
                <c:pt idx="4">
                  <c:v>5.59</c:v>
                </c:pt>
                <c:pt idx="7">
                  <c:v>5.32</c:v>
                </c:pt>
                <c:pt idx="10">
                  <c:v>5.1100000000000003</c:v>
                </c:pt>
                <c:pt idx="13">
                  <c:v>4.41</c:v>
                </c:pt>
                <c:pt idx="17">
                  <c:v>8.86</c:v>
                </c:pt>
                <c:pt idx="20">
                  <c:v>7.56</c:v>
                </c:pt>
                <c:pt idx="23">
                  <c:v>5.83</c:v>
                </c:pt>
                <c:pt idx="26">
                  <c:v>5.63</c:v>
                </c:pt>
                <c:pt idx="29">
                  <c:v>4.75</c:v>
                </c:pt>
                <c:pt idx="32">
                  <c:v>4.84</c:v>
                </c:pt>
                <c:pt idx="35">
                  <c:v>4.83</c:v>
                </c:pt>
              </c:numCache>
            </c:numRef>
          </c:yVal>
          <c:smooth val="0"/>
          <c:extLst>
            <c:ext xmlns:c16="http://schemas.microsoft.com/office/drawing/2014/chart" uri="{C3380CC4-5D6E-409C-BE32-E72D297353CC}">
              <c16:uniqueId val="{00000001-6A85-4256-9ABF-55C919FD5496}"/>
            </c:ext>
          </c:extLst>
        </c:ser>
        <c:ser>
          <c:idx val="3"/>
          <c:order val="2"/>
          <c:tx>
            <c:strRef>
              <c:f>Sheet1!$E$1</c:f>
              <c:strCache>
                <c:ptCount val="1"/>
                <c:pt idx="0">
                  <c:v>2015年度基準</c:v>
                </c:pt>
              </c:strCache>
            </c:strRef>
          </c:tx>
          <c:spPr>
            <a:ln w="12700" cap="rnd">
              <a:solidFill>
                <a:srgbClr val="00B050"/>
              </a:solidFill>
              <a:prstDash val="dash"/>
              <a:round/>
            </a:ln>
            <a:effectLst/>
          </c:spPr>
          <c:marker>
            <c:symbol val="none"/>
          </c:marker>
          <c:xVal>
            <c:numRef>
              <c:f>Sheet1!$A$2:$A$38</c:f>
              <c:numCache>
                <c:formatCode>General</c:formatCode>
                <c:ptCount val="37"/>
                <c:pt idx="0">
                  <c:v>1</c:v>
                </c:pt>
                <c:pt idx="1">
                  <c:v>1.5</c:v>
                </c:pt>
                <c:pt idx="2">
                  <c:v>2</c:v>
                </c:pt>
                <c:pt idx="3">
                  <c:v>2</c:v>
                </c:pt>
                <c:pt idx="4">
                  <c:v>2.5</c:v>
                </c:pt>
                <c:pt idx="5">
                  <c:v>3</c:v>
                </c:pt>
                <c:pt idx="6">
                  <c:v>3</c:v>
                </c:pt>
                <c:pt idx="7">
                  <c:v>3.5</c:v>
                </c:pt>
                <c:pt idx="8">
                  <c:v>4</c:v>
                </c:pt>
                <c:pt idx="9">
                  <c:v>4</c:v>
                </c:pt>
                <c:pt idx="10">
                  <c:v>4.5</c:v>
                </c:pt>
                <c:pt idx="11">
                  <c:v>5</c:v>
                </c:pt>
                <c:pt idx="12">
                  <c:v>5</c:v>
                </c:pt>
                <c:pt idx="13">
                  <c:v>5.5</c:v>
                </c:pt>
                <c:pt idx="14">
                  <c:v>6</c:v>
                </c:pt>
                <c:pt idx="15">
                  <c:v>6</c:v>
                </c:pt>
                <c:pt idx="16">
                  <c:v>6.01</c:v>
                </c:pt>
                <c:pt idx="17">
                  <c:v>6.5</c:v>
                </c:pt>
                <c:pt idx="18">
                  <c:v>7</c:v>
                </c:pt>
                <c:pt idx="19">
                  <c:v>7</c:v>
                </c:pt>
                <c:pt idx="20">
                  <c:v>7.5</c:v>
                </c:pt>
                <c:pt idx="21">
                  <c:v>8</c:v>
                </c:pt>
                <c:pt idx="22">
                  <c:v>8</c:v>
                </c:pt>
                <c:pt idx="23">
                  <c:v>8.5</c:v>
                </c:pt>
                <c:pt idx="24">
                  <c:v>9</c:v>
                </c:pt>
                <c:pt idx="25">
                  <c:v>9</c:v>
                </c:pt>
                <c:pt idx="26">
                  <c:v>9.5</c:v>
                </c:pt>
                <c:pt idx="27">
                  <c:v>10</c:v>
                </c:pt>
                <c:pt idx="28">
                  <c:v>10</c:v>
                </c:pt>
                <c:pt idx="29">
                  <c:v>10.5</c:v>
                </c:pt>
                <c:pt idx="30">
                  <c:v>11</c:v>
                </c:pt>
                <c:pt idx="31">
                  <c:v>11</c:v>
                </c:pt>
                <c:pt idx="32">
                  <c:v>11.5</c:v>
                </c:pt>
                <c:pt idx="33">
                  <c:v>12</c:v>
                </c:pt>
                <c:pt idx="34">
                  <c:v>12</c:v>
                </c:pt>
                <c:pt idx="35">
                  <c:v>12.5</c:v>
                </c:pt>
                <c:pt idx="36">
                  <c:v>13</c:v>
                </c:pt>
              </c:numCache>
            </c:numRef>
          </c:xVal>
          <c:yVal>
            <c:numRef>
              <c:f>Sheet1!$E$2:$E$38</c:f>
              <c:numCache>
                <c:formatCode>General</c:formatCode>
                <c:ptCount val="37"/>
                <c:pt idx="0">
                  <c:v>6.97</c:v>
                </c:pt>
                <c:pt idx="1">
                  <c:v>6.97</c:v>
                </c:pt>
                <c:pt idx="2">
                  <c:v>6.97</c:v>
                </c:pt>
                <c:pt idx="3">
                  <c:v>6.3</c:v>
                </c:pt>
                <c:pt idx="4">
                  <c:v>6.3</c:v>
                </c:pt>
                <c:pt idx="5">
                  <c:v>6.3</c:v>
                </c:pt>
                <c:pt idx="6">
                  <c:v>5.77</c:v>
                </c:pt>
                <c:pt idx="7">
                  <c:v>5.77</c:v>
                </c:pt>
                <c:pt idx="8">
                  <c:v>5.77</c:v>
                </c:pt>
                <c:pt idx="9">
                  <c:v>5.14</c:v>
                </c:pt>
                <c:pt idx="10">
                  <c:v>5.14</c:v>
                </c:pt>
                <c:pt idx="11">
                  <c:v>5.14</c:v>
                </c:pt>
                <c:pt idx="12">
                  <c:v>4.2300000000000004</c:v>
                </c:pt>
                <c:pt idx="13">
                  <c:v>4.2300000000000004</c:v>
                </c:pt>
                <c:pt idx="14">
                  <c:v>4.2300000000000004</c:v>
                </c:pt>
                <c:pt idx="16">
                  <c:v>9.0399999999999991</c:v>
                </c:pt>
                <c:pt idx="17">
                  <c:v>9.0399999999999991</c:v>
                </c:pt>
                <c:pt idx="18">
                  <c:v>9.0399999999999991</c:v>
                </c:pt>
                <c:pt idx="19">
                  <c:v>6.52</c:v>
                </c:pt>
                <c:pt idx="20">
                  <c:v>6.52</c:v>
                </c:pt>
                <c:pt idx="21">
                  <c:v>6.52</c:v>
                </c:pt>
                <c:pt idx="22">
                  <c:v>6.37</c:v>
                </c:pt>
                <c:pt idx="23">
                  <c:v>6.37</c:v>
                </c:pt>
                <c:pt idx="24">
                  <c:v>6.37</c:v>
                </c:pt>
                <c:pt idx="25">
                  <c:v>5.7</c:v>
                </c:pt>
                <c:pt idx="26">
                  <c:v>5.7</c:v>
                </c:pt>
                <c:pt idx="27">
                  <c:v>5.7</c:v>
                </c:pt>
                <c:pt idx="28">
                  <c:v>5.21</c:v>
                </c:pt>
                <c:pt idx="29">
                  <c:v>5.21</c:v>
                </c:pt>
                <c:pt idx="30">
                  <c:v>5.21</c:v>
                </c:pt>
                <c:pt idx="31">
                  <c:v>4.0599999999999996</c:v>
                </c:pt>
                <c:pt idx="32">
                  <c:v>4.0599999999999996</c:v>
                </c:pt>
                <c:pt idx="33">
                  <c:v>4.0599999999999996</c:v>
                </c:pt>
                <c:pt idx="34">
                  <c:v>3.57</c:v>
                </c:pt>
                <c:pt idx="35">
                  <c:v>3.57</c:v>
                </c:pt>
                <c:pt idx="36">
                  <c:v>3.57</c:v>
                </c:pt>
              </c:numCache>
            </c:numRef>
          </c:yVal>
          <c:smooth val="0"/>
          <c:extLst>
            <c:ext xmlns:c16="http://schemas.microsoft.com/office/drawing/2014/chart" uri="{C3380CC4-5D6E-409C-BE32-E72D297353CC}">
              <c16:uniqueId val="{00000002-6A85-4256-9ABF-55C919FD5496}"/>
            </c:ext>
          </c:extLst>
        </c:ser>
        <c:dLbls>
          <c:showLegendKey val="0"/>
          <c:showVal val="0"/>
          <c:showCatName val="0"/>
          <c:showSerName val="0"/>
          <c:showPercent val="0"/>
          <c:showBubbleSize val="0"/>
        </c:dLbls>
        <c:axId val="329835048"/>
        <c:axId val="329834656"/>
      </c:scatterChart>
      <c:valAx>
        <c:axId val="329835048"/>
        <c:scaling>
          <c:orientation val="minMax"/>
          <c:max val="14"/>
          <c:min val="1"/>
        </c:scaling>
        <c:delete val="1"/>
        <c:axPos val="b"/>
        <c:majorGridlines>
          <c:spPr>
            <a:ln w="9525" cap="flat" cmpd="sng" algn="ctr">
              <a:noFill/>
              <a:round/>
            </a:ln>
            <a:effectLst/>
          </c:spPr>
        </c:majorGridlines>
        <c:numFmt formatCode="General" sourceLinked="1"/>
        <c:majorTickMark val="none"/>
        <c:minorTickMark val="none"/>
        <c:tickLblPos val="nextTo"/>
        <c:crossAx val="329834656"/>
        <c:crosses val="autoZero"/>
        <c:crossBetween val="midCat"/>
        <c:majorUnit val="0.5"/>
      </c:valAx>
      <c:valAx>
        <c:axId val="329834656"/>
        <c:scaling>
          <c:orientation val="minMax"/>
          <c:max val="11"/>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329835048"/>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image" Target="../media/image6.png"/></Relationships>
</file>

<file path=ppt/drawings/drawing1.xml><?xml version="1.0" encoding="utf-8"?>
<c:userShapes xmlns:c="http://schemas.openxmlformats.org/drawingml/2006/chart">
  <cdr:relSizeAnchor xmlns:cdr="http://schemas.openxmlformats.org/drawingml/2006/chartDrawing">
    <cdr:from>
      <cdr:x>0.55065</cdr:x>
      <cdr:y>0.09524</cdr:y>
    </cdr:from>
    <cdr:to>
      <cdr:x>0.58466</cdr:x>
      <cdr:y>0.09524</cdr:y>
    </cdr:to>
    <cdr:cxnSp macro="">
      <cdr:nvCxnSpPr>
        <cdr:cNvPr id="3" name="直線コネクタ 2">
          <a:extLst xmlns:a="http://schemas.openxmlformats.org/drawingml/2006/main">
            <a:ext uri="{FF2B5EF4-FFF2-40B4-BE49-F238E27FC236}">
              <a16:creationId xmlns:a16="http://schemas.microsoft.com/office/drawing/2014/main" id="{21309E8D-7479-4D6C-8360-228787ED57D2}"/>
            </a:ext>
          </a:extLst>
        </cdr:cNvPr>
        <cdr:cNvCxnSpPr/>
      </cdr:nvCxnSpPr>
      <cdr:spPr>
        <a:xfrm xmlns:a="http://schemas.openxmlformats.org/drawingml/2006/main">
          <a:off x="4786765" y="466323"/>
          <a:ext cx="295664" cy="0"/>
        </a:xfrm>
        <a:prstGeom xmlns:a="http://schemas.openxmlformats.org/drawingml/2006/main" prst="line">
          <a:avLst/>
        </a:prstGeom>
        <a:ln xmlns:a="http://schemas.openxmlformats.org/drawingml/2006/main" w="19050">
          <a:solidFill>
            <a:schemeClr val="tx2"/>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0.58758</cdr:x>
      <cdr:y>0.06695</cdr:y>
    </cdr:from>
    <cdr:to>
      <cdr:x>0.81435</cdr:x>
      <cdr:y>0.12352</cdr:y>
    </cdr:to>
    <cdr:sp macro="" textlink="">
      <cdr:nvSpPr>
        <cdr:cNvPr id="4" name="テキスト ボックス 39"/>
        <cdr:cNvSpPr txBox="1"/>
      </cdr:nvSpPr>
      <cdr:spPr>
        <a:xfrm xmlns:a="http://schemas.openxmlformats.org/drawingml/2006/main">
          <a:off x="5107779" y="327824"/>
          <a:ext cx="1971313" cy="27699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149" algn="l" rtl="0" fontAlgn="base">
            <a:spcBef>
              <a:spcPct val="0"/>
            </a:spcBef>
            <a:spcAft>
              <a:spcPct val="0"/>
            </a:spcAft>
            <a:defRPr kumimoji="1" kern="1200">
              <a:solidFill>
                <a:schemeClr val="tx1"/>
              </a:solidFill>
              <a:latin typeface="Arial" charset="0"/>
              <a:ea typeface="ＭＳ Ｐゴシック" charset="-128"/>
              <a:cs typeface="+mn-cs"/>
            </a:defRPr>
          </a:lvl2pPr>
          <a:lvl3pPr marL="914298" algn="l" rtl="0" fontAlgn="base">
            <a:spcBef>
              <a:spcPct val="0"/>
            </a:spcBef>
            <a:spcAft>
              <a:spcPct val="0"/>
            </a:spcAft>
            <a:defRPr kumimoji="1" kern="1200">
              <a:solidFill>
                <a:schemeClr val="tx1"/>
              </a:solidFill>
              <a:latin typeface="Arial" charset="0"/>
              <a:ea typeface="ＭＳ Ｐゴシック" charset="-128"/>
              <a:cs typeface="+mn-cs"/>
            </a:defRPr>
          </a:lvl3pPr>
          <a:lvl4pPr marL="1371446" algn="l" rtl="0" fontAlgn="base">
            <a:spcBef>
              <a:spcPct val="0"/>
            </a:spcBef>
            <a:spcAft>
              <a:spcPct val="0"/>
            </a:spcAft>
            <a:defRPr kumimoji="1" kern="1200">
              <a:solidFill>
                <a:schemeClr val="tx1"/>
              </a:solidFill>
              <a:latin typeface="Arial" charset="0"/>
              <a:ea typeface="ＭＳ Ｐゴシック" charset="-128"/>
              <a:cs typeface="+mn-cs"/>
            </a:defRPr>
          </a:lvl4pPr>
          <a:lvl5pPr marL="1828595" algn="l" rtl="0" fontAlgn="base">
            <a:spcBef>
              <a:spcPct val="0"/>
            </a:spcBef>
            <a:spcAft>
              <a:spcPct val="0"/>
            </a:spcAft>
            <a:defRPr kumimoji="1" kern="1200">
              <a:solidFill>
                <a:schemeClr val="tx1"/>
              </a:solidFill>
              <a:latin typeface="Arial" charset="0"/>
              <a:ea typeface="ＭＳ Ｐゴシック" charset="-128"/>
              <a:cs typeface="+mn-cs"/>
            </a:defRPr>
          </a:lvl5pPr>
          <a:lvl6pPr marL="2285744" algn="l" defTabSz="914298" rtl="0" eaLnBrk="1" latinLnBrk="0" hangingPunct="1">
            <a:defRPr kumimoji="1" kern="1200">
              <a:solidFill>
                <a:schemeClr val="tx1"/>
              </a:solidFill>
              <a:latin typeface="Arial" charset="0"/>
              <a:ea typeface="ＭＳ Ｐゴシック" charset="-128"/>
              <a:cs typeface="+mn-cs"/>
            </a:defRPr>
          </a:lvl6pPr>
          <a:lvl7pPr marL="2742893" algn="l" defTabSz="914298" rtl="0" eaLnBrk="1" latinLnBrk="0" hangingPunct="1">
            <a:defRPr kumimoji="1" kern="1200">
              <a:solidFill>
                <a:schemeClr val="tx1"/>
              </a:solidFill>
              <a:latin typeface="Arial" charset="0"/>
              <a:ea typeface="ＭＳ Ｐゴシック" charset="-128"/>
              <a:cs typeface="+mn-cs"/>
            </a:defRPr>
          </a:lvl7pPr>
          <a:lvl8pPr marL="3200042" algn="l" defTabSz="914298" rtl="0" eaLnBrk="1" latinLnBrk="0" hangingPunct="1">
            <a:defRPr kumimoji="1" kern="1200">
              <a:solidFill>
                <a:schemeClr val="tx1"/>
              </a:solidFill>
              <a:latin typeface="Arial" charset="0"/>
              <a:ea typeface="ＭＳ Ｐゴシック" charset="-128"/>
              <a:cs typeface="+mn-cs"/>
            </a:defRPr>
          </a:lvl8pPr>
          <a:lvl9pPr marL="3657190" algn="l" defTabSz="914298" rtl="0" eaLnBrk="1" latinLnBrk="0" hangingPunct="1">
            <a:defRPr kumimoji="1" kern="1200">
              <a:solidFill>
                <a:schemeClr val="tx1"/>
              </a:solidFill>
              <a:latin typeface="Arial" charset="0"/>
              <a:ea typeface="ＭＳ Ｐゴシック" charset="-128"/>
              <a:cs typeface="+mn-cs"/>
            </a:defRPr>
          </a:lvl9pPr>
        </a:lstStyle>
        <a:p xmlns:a="http://schemas.openxmlformats.org/drawingml/2006/main">
          <a:r>
            <a:rPr lang="en-US" altLang="ja-JP" sz="1200" dirty="0"/>
            <a:t>2025 standard</a:t>
          </a:r>
          <a:endParaRPr kumimoji="1" lang="ja-JP" altLang="en-US" sz="1200" dirty="0"/>
        </a:p>
      </cdr:txBody>
    </cdr:sp>
  </cdr:relSizeAnchor>
  <cdr:relSizeAnchor xmlns:cdr="http://schemas.openxmlformats.org/drawingml/2006/chartDrawing">
    <cdr:from>
      <cdr:x>0.55065</cdr:x>
      <cdr:y>0.15181</cdr:y>
    </cdr:from>
    <cdr:to>
      <cdr:x>0.58466</cdr:x>
      <cdr:y>0.15181</cdr:y>
    </cdr:to>
    <cdr:cxnSp macro="">
      <cdr:nvCxnSpPr>
        <cdr:cNvPr id="5" name="直線コネクタ 4">
          <a:extLst xmlns:a="http://schemas.openxmlformats.org/drawingml/2006/main">
            <a:ext uri="{FF2B5EF4-FFF2-40B4-BE49-F238E27FC236}">
              <a16:creationId xmlns:a16="http://schemas.microsoft.com/office/drawing/2014/main" id="{9CCA8083-7180-4E2B-A2B4-F6C27B0DBBF2}"/>
            </a:ext>
          </a:extLst>
        </cdr:cNvPr>
        <cdr:cNvCxnSpPr/>
      </cdr:nvCxnSpPr>
      <cdr:spPr>
        <a:xfrm xmlns:a="http://schemas.openxmlformats.org/drawingml/2006/main">
          <a:off x="4786765" y="743322"/>
          <a:ext cx="295664" cy="0"/>
        </a:xfrm>
        <a:prstGeom xmlns:a="http://schemas.openxmlformats.org/drawingml/2006/main" prst="line">
          <a:avLst/>
        </a:prstGeom>
        <a:ln xmlns:a="http://schemas.openxmlformats.org/drawingml/2006/main" w="19050">
          <a:solidFill>
            <a:srgbClr val="00B050"/>
          </a:solidFill>
          <a:prstDash val="sys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0.58758</cdr:x>
      <cdr:y>0.12352</cdr:y>
    </cdr:from>
    <cdr:to>
      <cdr:x>0.81435</cdr:x>
      <cdr:y>0.18009</cdr:y>
    </cdr:to>
    <cdr:sp macro="" textlink="">
      <cdr:nvSpPr>
        <cdr:cNvPr id="6" name="テキスト ボックス 42"/>
        <cdr:cNvSpPr txBox="1"/>
      </cdr:nvSpPr>
      <cdr:spPr>
        <a:xfrm xmlns:a="http://schemas.openxmlformats.org/drawingml/2006/main">
          <a:off x="5107779" y="604823"/>
          <a:ext cx="1971313" cy="27699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149" algn="l" rtl="0" fontAlgn="base">
            <a:spcBef>
              <a:spcPct val="0"/>
            </a:spcBef>
            <a:spcAft>
              <a:spcPct val="0"/>
            </a:spcAft>
            <a:defRPr kumimoji="1" kern="1200">
              <a:solidFill>
                <a:schemeClr val="tx1"/>
              </a:solidFill>
              <a:latin typeface="Arial" charset="0"/>
              <a:ea typeface="ＭＳ Ｐゴシック" charset="-128"/>
              <a:cs typeface="+mn-cs"/>
            </a:defRPr>
          </a:lvl2pPr>
          <a:lvl3pPr marL="914298" algn="l" rtl="0" fontAlgn="base">
            <a:spcBef>
              <a:spcPct val="0"/>
            </a:spcBef>
            <a:spcAft>
              <a:spcPct val="0"/>
            </a:spcAft>
            <a:defRPr kumimoji="1" kern="1200">
              <a:solidFill>
                <a:schemeClr val="tx1"/>
              </a:solidFill>
              <a:latin typeface="Arial" charset="0"/>
              <a:ea typeface="ＭＳ Ｐゴシック" charset="-128"/>
              <a:cs typeface="+mn-cs"/>
            </a:defRPr>
          </a:lvl3pPr>
          <a:lvl4pPr marL="1371446" algn="l" rtl="0" fontAlgn="base">
            <a:spcBef>
              <a:spcPct val="0"/>
            </a:spcBef>
            <a:spcAft>
              <a:spcPct val="0"/>
            </a:spcAft>
            <a:defRPr kumimoji="1" kern="1200">
              <a:solidFill>
                <a:schemeClr val="tx1"/>
              </a:solidFill>
              <a:latin typeface="Arial" charset="0"/>
              <a:ea typeface="ＭＳ Ｐゴシック" charset="-128"/>
              <a:cs typeface="+mn-cs"/>
            </a:defRPr>
          </a:lvl4pPr>
          <a:lvl5pPr marL="1828595" algn="l" rtl="0" fontAlgn="base">
            <a:spcBef>
              <a:spcPct val="0"/>
            </a:spcBef>
            <a:spcAft>
              <a:spcPct val="0"/>
            </a:spcAft>
            <a:defRPr kumimoji="1" kern="1200">
              <a:solidFill>
                <a:schemeClr val="tx1"/>
              </a:solidFill>
              <a:latin typeface="Arial" charset="0"/>
              <a:ea typeface="ＭＳ Ｐゴシック" charset="-128"/>
              <a:cs typeface="+mn-cs"/>
            </a:defRPr>
          </a:lvl5pPr>
          <a:lvl6pPr marL="2285744" algn="l" defTabSz="914298" rtl="0" eaLnBrk="1" latinLnBrk="0" hangingPunct="1">
            <a:defRPr kumimoji="1" kern="1200">
              <a:solidFill>
                <a:schemeClr val="tx1"/>
              </a:solidFill>
              <a:latin typeface="Arial" charset="0"/>
              <a:ea typeface="ＭＳ Ｐゴシック" charset="-128"/>
              <a:cs typeface="+mn-cs"/>
            </a:defRPr>
          </a:lvl6pPr>
          <a:lvl7pPr marL="2742893" algn="l" defTabSz="914298" rtl="0" eaLnBrk="1" latinLnBrk="0" hangingPunct="1">
            <a:defRPr kumimoji="1" kern="1200">
              <a:solidFill>
                <a:schemeClr val="tx1"/>
              </a:solidFill>
              <a:latin typeface="Arial" charset="0"/>
              <a:ea typeface="ＭＳ Ｐゴシック" charset="-128"/>
              <a:cs typeface="+mn-cs"/>
            </a:defRPr>
          </a:lvl7pPr>
          <a:lvl8pPr marL="3200042" algn="l" defTabSz="914298" rtl="0" eaLnBrk="1" latinLnBrk="0" hangingPunct="1">
            <a:defRPr kumimoji="1" kern="1200">
              <a:solidFill>
                <a:schemeClr val="tx1"/>
              </a:solidFill>
              <a:latin typeface="Arial" charset="0"/>
              <a:ea typeface="ＭＳ Ｐゴシック" charset="-128"/>
              <a:cs typeface="+mn-cs"/>
            </a:defRPr>
          </a:lvl8pPr>
          <a:lvl9pPr marL="3657190" algn="l" defTabSz="914298" rtl="0" eaLnBrk="1" latinLnBrk="0" hangingPunct="1">
            <a:defRPr kumimoji="1" kern="1200">
              <a:solidFill>
                <a:schemeClr val="tx1"/>
              </a:solidFill>
              <a:latin typeface="Arial" charset="0"/>
              <a:ea typeface="ＭＳ Ｐゴシック" charset="-128"/>
              <a:cs typeface="+mn-cs"/>
            </a:defRPr>
          </a:lvl9pPr>
        </a:lstStyle>
        <a:p xmlns:a="http://schemas.openxmlformats.org/drawingml/2006/main">
          <a:r>
            <a:rPr kumimoji="1" lang="en-US" altLang="ja-JP" sz="1200" dirty="0"/>
            <a:t>2015 standard</a:t>
          </a:r>
          <a:endParaRPr kumimoji="1" lang="ja-JP" altLang="en-US" sz="1200" dirty="0"/>
        </a:p>
      </cdr:txBody>
    </cdr:sp>
  </cdr:relSizeAnchor>
  <cdr:relSizeAnchor xmlns:cdr="http://schemas.openxmlformats.org/drawingml/2006/chartDrawing">
    <cdr:from>
      <cdr:x>0.56289</cdr:x>
      <cdr:y>0.20386</cdr:y>
    </cdr:from>
    <cdr:to>
      <cdr:x>0.57242</cdr:x>
      <cdr:y>0.22239</cdr:y>
    </cdr:to>
    <cdr:sp macro="" textlink="">
      <cdr:nvSpPr>
        <cdr:cNvPr id="7" name="円/楕円 6"/>
        <cdr:cNvSpPr/>
      </cdr:nvSpPr>
      <cdr:spPr>
        <a:xfrm xmlns:a="http://schemas.openxmlformats.org/drawingml/2006/main">
          <a:off x="4893209" y="998220"/>
          <a:ext cx="82777" cy="90710"/>
        </a:xfrm>
        <a:prstGeom xmlns:a="http://schemas.openxmlformats.org/drawingml/2006/main" prst="ellipse">
          <a:avLst/>
        </a:prstGeom>
        <a:solidFill xmlns:a="http://schemas.openxmlformats.org/drawingml/2006/main">
          <a:srgbClr val="FFC000"/>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ja-JP"/>
          </a:defPPr>
          <a:lvl1pPr algn="l" rtl="0" fontAlgn="base">
            <a:spcBef>
              <a:spcPct val="0"/>
            </a:spcBef>
            <a:spcAft>
              <a:spcPct val="0"/>
            </a:spcAft>
            <a:defRPr kumimoji="1" kern="1200">
              <a:solidFill>
                <a:schemeClr val="lt1"/>
              </a:solidFill>
              <a:latin typeface="+mn-lt"/>
              <a:ea typeface="+mn-ea"/>
              <a:cs typeface="+mn-cs"/>
            </a:defRPr>
          </a:lvl1pPr>
          <a:lvl2pPr marL="457149" algn="l" rtl="0" fontAlgn="base">
            <a:spcBef>
              <a:spcPct val="0"/>
            </a:spcBef>
            <a:spcAft>
              <a:spcPct val="0"/>
            </a:spcAft>
            <a:defRPr kumimoji="1" kern="1200">
              <a:solidFill>
                <a:schemeClr val="lt1"/>
              </a:solidFill>
              <a:latin typeface="+mn-lt"/>
              <a:ea typeface="+mn-ea"/>
              <a:cs typeface="+mn-cs"/>
            </a:defRPr>
          </a:lvl2pPr>
          <a:lvl3pPr marL="914298" algn="l" rtl="0" fontAlgn="base">
            <a:spcBef>
              <a:spcPct val="0"/>
            </a:spcBef>
            <a:spcAft>
              <a:spcPct val="0"/>
            </a:spcAft>
            <a:defRPr kumimoji="1" kern="1200">
              <a:solidFill>
                <a:schemeClr val="lt1"/>
              </a:solidFill>
              <a:latin typeface="+mn-lt"/>
              <a:ea typeface="+mn-ea"/>
              <a:cs typeface="+mn-cs"/>
            </a:defRPr>
          </a:lvl3pPr>
          <a:lvl4pPr marL="1371446" algn="l" rtl="0" fontAlgn="base">
            <a:spcBef>
              <a:spcPct val="0"/>
            </a:spcBef>
            <a:spcAft>
              <a:spcPct val="0"/>
            </a:spcAft>
            <a:defRPr kumimoji="1" kern="1200">
              <a:solidFill>
                <a:schemeClr val="lt1"/>
              </a:solidFill>
              <a:latin typeface="+mn-lt"/>
              <a:ea typeface="+mn-ea"/>
              <a:cs typeface="+mn-cs"/>
            </a:defRPr>
          </a:lvl4pPr>
          <a:lvl5pPr marL="1828595" algn="l" rtl="0" fontAlgn="base">
            <a:spcBef>
              <a:spcPct val="0"/>
            </a:spcBef>
            <a:spcAft>
              <a:spcPct val="0"/>
            </a:spcAft>
            <a:defRPr kumimoji="1" kern="1200">
              <a:solidFill>
                <a:schemeClr val="lt1"/>
              </a:solidFill>
              <a:latin typeface="+mn-lt"/>
              <a:ea typeface="+mn-ea"/>
              <a:cs typeface="+mn-cs"/>
            </a:defRPr>
          </a:lvl5pPr>
          <a:lvl6pPr marL="2285744" algn="l" defTabSz="914298" rtl="0" eaLnBrk="1" latinLnBrk="0" hangingPunct="1">
            <a:defRPr kumimoji="1" kern="1200">
              <a:solidFill>
                <a:schemeClr val="lt1"/>
              </a:solidFill>
              <a:latin typeface="+mn-lt"/>
              <a:ea typeface="+mn-ea"/>
              <a:cs typeface="+mn-cs"/>
            </a:defRPr>
          </a:lvl6pPr>
          <a:lvl7pPr marL="2742893" algn="l" defTabSz="914298" rtl="0" eaLnBrk="1" latinLnBrk="0" hangingPunct="1">
            <a:defRPr kumimoji="1" kern="1200">
              <a:solidFill>
                <a:schemeClr val="lt1"/>
              </a:solidFill>
              <a:latin typeface="+mn-lt"/>
              <a:ea typeface="+mn-ea"/>
              <a:cs typeface="+mn-cs"/>
            </a:defRPr>
          </a:lvl7pPr>
          <a:lvl8pPr marL="3200042" algn="l" defTabSz="914298" rtl="0" eaLnBrk="1" latinLnBrk="0" hangingPunct="1">
            <a:defRPr kumimoji="1" kern="1200">
              <a:solidFill>
                <a:schemeClr val="lt1"/>
              </a:solidFill>
              <a:latin typeface="+mn-lt"/>
              <a:ea typeface="+mn-ea"/>
              <a:cs typeface="+mn-cs"/>
            </a:defRPr>
          </a:lvl8pPr>
          <a:lvl9pPr marL="3657190" algn="l" defTabSz="914298" rtl="0" eaLnBrk="1" latinLnBrk="0" hangingPunct="1">
            <a:defRPr kumimoji="1" kern="1200">
              <a:solidFill>
                <a:schemeClr val="lt1"/>
              </a:solidFill>
              <a:latin typeface="+mn-lt"/>
              <a:ea typeface="+mn-ea"/>
              <a:cs typeface="+mn-cs"/>
            </a:defRPr>
          </a:lvl9pPr>
        </a:lstStyle>
        <a:p xmlns:a="http://schemas.openxmlformats.org/drawingml/2006/main">
          <a:pPr algn="ctr"/>
          <a:endParaRPr kumimoji="1" lang="ja-JP" altLang="en-US"/>
        </a:p>
      </cdr:txBody>
    </cdr:sp>
  </cdr:relSizeAnchor>
  <cdr:relSizeAnchor xmlns:cdr="http://schemas.openxmlformats.org/drawingml/2006/chartDrawing">
    <cdr:from>
      <cdr:x>0.58758</cdr:x>
      <cdr:y>0.18484</cdr:y>
    </cdr:from>
    <cdr:to>
      <cdr:x>0.88676</cdr:x>
      <cdr:y>0.24141</cdr:y>
    </cdr:to>
    <cdr:sp macro="" textlink="">
      <cdr:nvSpPr>
        <cdr:cNvPr id="8" name="テキスト ボックス 44"/>
        <cdr:cNvSpPr txBox="1"/>
      </cdr:nvSpPr>
      <cdr:spPr>
        <a:xfrm xmlns:a="http://schemas.openxmlformats.org/drawingml/2006/main">
          <a:off x="5107779" y="905076"/>
          <a:ext cx="2600759" cy="27699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149" algn="l" rtl="0" fontAlgn="base">
            <a:spcBef>
              <a:spcPct val="0"/>
            </a:spcBef>
            <a:spcAft>
              <a:spcPct val="0"/>
            </a:spcAft>
            <a:defRPr kumimoji="1" kern="1200">
              <a:solidFill>
                <a:schemeClr val="tx1"/>
              </a:solidFill>
              <a:latin typeface="Arial" charset="0"/>
              <a:ea typeface="ＭＳ Ｐゴシック" charset="-128"/>
              <a:cs typeface="+mn-cs"/>
            </a:defRPr>
          </a:lvl2pPr>
          <a:lvl3pPr marL="914298" algn="l" rtl="0" fontAlgn="base">
            <a:spcBef>
              <a:spcPct val="0"/>
            </a:spcBef>
            <a:spcAft>
              <a:spcPct val="0"/>
            </a:spcAft>
            <a:defRPr kumimoji="1" kern="1200">
              <a:solidFill>
                <a:schemeClr val="tx1"/>
              </a:solidFill>
              <a:latin typeface="Arial" charset="0"/>
              <a:ea typeface="ＭＳ Ｐゴシック" charset="-128"/>
              <a:cs typeface="+mn-cs"/>
            </a:defRPr>
          </a:lvl3pPr>
          <a:lvl4pPr marL="1371446" algn="l" rtl="0" fontAlgn="base">
            <a:spcBef>
              <a:spcPct val="0"/>
            </a:spcBef>
            <a:spcAft>
              <a:spcPct val="0"/>
            </a:spcAft>
            <a:defRPr kumimoji="1" kern="1200">
              <a:solidFill>
                <a:schemeClr val="tx1"/>
              </a:solidFill>
              <a:latin typeface="Arial" charset="0"/>
              <a:ea typeface="ＭＳ Ｐゴシック" charset="-128"/>
              <a:cs typeface="+mn-cs"/>
            </a:defRPr>
          </a:lvl4pPr>
          <a:lvl5pPr marL="1828595" algn="l" rtl="0" fontAlgn="base">
            <a:spcBef>
              <a:spcPct val="0"/>
            </a:spcBef>
            <a:spcAft>
              <a:spcPct val="0"/>
            </a:spcAft>
            <a:defRPr kumimoji="1" kern="1200">
              <a:solidFill>
                <a:schemeClr val="tx1"/>
              </a:solidFill>
              <a:latin typeface="Arial" charset="0"/>
              <a:ea typeface="ＭＳ Ｐゴシック" charset="-128"/>
              <a:cs typeface="+mn-cs"/>
            </a:defRPr>
          </a:lvl5pPr>
          <a:lvl6pPr marL="2285744" algn="l" defTabSz="914298" rtl="0" eaLnBrk="1" latinLnBrk="0" hangingPunct="1">
            <a:defRPr kumimoji="1" kern="1200">
              <a:solidFill>
                <a:schemeClr val="tx1"/>
              </a:solidFill>
              <a:latin typeface="Arial" charset="0"/>
              <a:ea typeface="ＭＳ Ｐゴシック" charset="-128"/>
              <a:cs typeface="+mn-cs"/>
            </a:defRPr>
          </a:lvl6pPr>
          <a:lvl7pPr marL="2742893" algn="l" defTabSz="914298" rtl="0" eaLnBrk="1" latinLnBrk="0" hangingPunct="1">
            <a:defRPr kumimoji="1" kern="1200">
              <a:solidFill>
                <a:schemeClr val="tx1"/>
              </a:solidFill>
              <a:latin typeface="Arial" charset="0"/>
              <a:ea typeface="ＭＳ Ｐゴシック" charset="-128"/>
              <a:cs typeface="+mn-cs"/>
            </a:defRPr>
          </a:lvl7pPr>
          <a:lvl8pPr marL="3200042" algn="l" defTabSz="914298" rtl="0" eaLnBrk="1" latinLnBrk="0" hangingPunct="1">
            <a:defRPr kumimoji="1" kern="1200">
              <a:solidFill>
                <a:schemeClr val="tx1"/>
              </a:solidFill>
              <a:latin typeface="Arial" charset="0"/>
              <a:ea typeface="ＭＳ Ｐゴシック" charset="-128"/>
              <a:cs typeface="+mn-cs"/>
            </a:defRPr>
          </a:lvl8pPr>
          <a:lvl9pPr marL="3657190" algn="l" defTabSz="914298" rtl="0" eaLnBrk="1" latinLnBrk="0" hangingPunct="1">
            <a:defRPr kumimoji="1" kern="1200">
              <a:solidFill>
                <a:schemeClr val="tx1"/>
              </a:solidFill>
              <a:latin typeface="Arial" charset="0"/>
              <a:ea typeface="ＭＳ Ｐゴシック" charset="-128"/>
              <a:cs typeface="+mn-cs"/>
            </a:defRPr>
          </a:lvl9pPr>
        </a:lstStyle>
        <a:p xmlns:a="http://schemas.openxmlformats.org/drawingml/2006/main">
          <a:r>
            <a:rPr lang="en-US" altLang="ja-JP" sz="1200" dirty="0"/>
            <a:t>average fuel efficiency in 2014</a:t>
          </a:r>
          <a:endParaRPr kumimoji="1" lang="ja-JP" altLang="en-US" sz="12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1"/>
            <a:ext cx="4276255" cy="33814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5587733" y="1"/>
            <a:ext cx="4276254" cy="338143"/>
          </a:xfrm>
          <a:prstGeom prst="rect">
            <a:avLst/>
          </a:prstGeom>
        </p:spPr>
        <p:txBody>
          <a:bodyPr vert="horz" lIns="91440" tIns="45720" rIns="91440" bIns="45720" rtlCol="0"/>
          <a:lstStyle>
            <a:lvl1pPr algn="r">
              <a:defRPr sz="1200"/>
            </a:lvl1pPr>
          </a:lstStyle>
          <a:p>
            <a:fld id="{8A4FAE83-6876-449D-BCCE-496EC707688A}" type="datetimeFigureOut">
              <a:rPr kumimoji="1" lang="ja-JP" altLang="en-US" smtClean="0"/>
              <a:t>2019/1/6</a:t>
            </a:fld>
            <a:endParaRPr kumimoji="1" lang="ja-JP" altLang="en-US"/>
          </a:p>
        </p:txBody>
      </p:sp>
      <p:sp>
        <p:nvSpPr>
          <p:cNvPr id="4" name="フッター プレースホルダー 3"/>
          <p:cNvSpPr>
            <a:spLocks noGrp="1"/>
          </p:cNvSpPr>
          <p:nvPr>
            <p:ph type="ftr" sz="quarter" idx="2"/>
          </p:nvPr>
        </p:nvSpPr>
        <p:spPr>
          <a:xfrm>
            <a:off x="2" y="6397621"/>
            <a:ext cx="4276255" cy="338143"/>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5587733" y="6397621"/>
            <a:ext cx="4276254" cy="338143"/>
          </a:xfrm>
          <a:prstGeom prst="rect">
            <a:avLst/>
          </a:prstGeom>
        </p:spPr>
        <p:txBody>
          <a:bodyPr vert="horz" lIns="91440" tIns="45720" rIns="91440" bIns="45720" rtlCol="0" anchor="b"/>
          <a:lstStyle>
            <a:lvl1pPr algn="r">
              <a:defRPr sz="1200"/>
            </a:lvl1pPr>
          </a:lstStyle>
          <a:p>
            <a:fld id="{68D39ECE-9559-4BF9-A72E-0A6C08851105}" type="slidenum">
              <a:rPr kumimoji="1" lang="ja-JP" altLang="en-US" smtClean="0"/>
              <a:t>‹#›</a:t>
            </a:fld>
            <a:endParaRPr kumimoji="1" lang="ja-JP" altLang="en-US"/>
          </a:p>
        </p:txBody>
      </p:sp>
    </p:spTree>
    <p:extLst>
      <p:ext uri="{BB962C8B-B14F-4D97-AF65-F5344CB8AC3E}">
        <p14:creationId xmlns:p14="http://schemas.microsoft.com/office/powerpoint/2010/main" val="33430850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1"/>
            <a:ext cx="4276255" cy="33814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5587733" y="1"/>
            <a:ext cx="4276254" cy="338143"/>
          </a:xfrm>
          <a:prstGeom prst="rect">
            <a:avLst/>
          </a:prstGeom>
        </p:spPr>
        <p:txBody>
          <a:bodyPr vert="horz" lIns="91440" tIns="45720" rIns="91440" bIns="45720" rtlCol="0"/>
          <a:lstStyle>
            <a:lvl1pPr algn="r">
              <a:defRPr sz="1200"/>
            </a:lvl1pPr>
          </a:lstStyle>
          <a:p>
            <a:fld id="{102FB8A3-8218-491C-B416-78E01C97AD73}" type="datetimeFigureOut">
              <a:rPr kumimoji="1" lang="ja-JP" altLang="en-US" smtClean="0"/>
              <a:t>2019/1/6</a:t>
            </a:fld>
            <a:endParaRPr kumimoji="1" lang="ja-JP" altLang="en-US"/>
          </a:p>
        </p:txBody>
      </p:sp>
      <p:sp>
        <p:nvSpPr>
          <p:cNvPr id="4" name="スライド イメージ プレースホルダー 3"/>
          <p:cNvSpPr>
            <a:spLocks noGrp="1" noRot="1" noChangeAspect="1"/>
          </p:cNvSpPr>
          <p:nvPr>
            <p:ph type="sldImg" idx="2"/>
          </p:nvPr>
        </p:nvSpPr>
        <p:spPr>
          <a:xfrm>
            <a:off x="3417888" y="841375"/>
            <a:ext cx="3030537" cy="22733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985934" y="3241621"/>
            <a:ext cx="7894446" cy="2652037"/>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2" y="6397621"/>
            <a:ext cx="4276255" cy="338143"/>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587733" y="6397621"/>
            <a:ext cx="4276254" cy="338143"/>
          </a:xfrm>
          <a:prstGeom prst="rect">
            <a:avLst/>
          </a:prstGeom>
        </p:spPr>
        <p:txBody>
          <a:bodyPr vert="horz" lIns="91440" tIns="45720" rIns="91440" bIns="45720" rtlCol="0" anchor="b"/>
          <a:lstStyle>
            <a:lvl1pPr algn="r">
              <a:defRPr sz="1200"/>
            </a:lvl1pPr>
          </a:lstStyle>
          <a:p>
            <a:fld id="{00583107-5D28-4ED3-8499-93120C7F098F}" type="slidenum">
              <a:rPr kumimoji="1" lang="ja-JP" altLang="en-US" smtClean="0"/>
              <a:t>‹#›</a:t>
            </a:fld>
            <a:endParaRPr kumimoji="1" lang="ja-JP" altLang="en-US"/>
          </a:p>
        </p:txBody>
      </p:sp>
    </p:spTree>
    <p:extLst>
      <p:ext uri="{BB962C8B-B14F-4D97-AF65-F5344CB8AC3E}">
        <p14:creationId xmlns:p14="http://schemas.microsoft.com/office/powerpoint/2010/main" val="223527211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417888" y="841375"/>
            <a:ext cx="3030537" cy="2273300"/>
          </a:xfrm>
          <a:prstGeom prst="rect">
            <a:avLst/>
          </a:prstGeom>
          <a:noFill/>
          <a:ln w="12700">
            <a:solidFill>
              <a:prstClr val="black"/>
            </a:solidFill>
          </a:ln>
        </p:spPr>
      </p:sp>
      <p:sp>
        <p:nvSpPr>
          <p:cNvPr id="3" name="ノート プレースホルダー 2"/>
          <p:cNvSpPr>
            <a:spLocks noGrp="1"/>
          </p:cNvSpPr>
          <p:nvPr>
            <p:ph type="body" idx="1"/>
          </p:nvPr>
        </p:nvSpPr>
        <p:spPr>
          <a:xfrm>
            <a:off x="985934" y="3241621"/>
            <a:ext cx="7894446" cy="2652037"/>
          </a:xfrm>
          <a:prstGeom prst="rect">
            <a:avLst/>
          </a:prstGeom>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C8DE658-3526-4295-AE29-676181C12F50}" type="slidenum">
              <a:rPr lang="ja-JP" altLang="en-US" smtClean="0">
                <a:solidFill>
                  <a:srgbClr val="000000"/>
                </a:solidFill>
              </a:rPr>
              <a:pPr/>
              <a:t>0</a:t>
            </a:fld>
            <a:endParaRPr lang="ja-JP" altLang="en-US" dirty="0">
              <a:solidFill>
                <a:srgbClr val="000000"/>
              </a:solidFill>
            </a:endParaRPr>
          </a:p>
        </p:txBody>
      </p:sp>
    </p:spTree>
    <p:extLst>
      <p:ext uri="{BB962C8B-B14F-4D97-AF65-F5344CB8AC3E}">
        <p14:creationId xmlns:p14="http://schemas.microsoft.com/office/powerpoint/2010/main" val="7933393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6903" eaLnBrk="0" hangingPunct="0">
              <a:defRPr kumimoji="1">
                <a:solidFill>
                  <a:schemeClr val="tx1"/>
                </a:solidFill>
                <a:latin typeface="Arial" charset="0"/>
                <a:ea typeface="ＭＳ Ｐゴシック" charset="-128"/>
              </a:defRPr>
            </a:lvl1pPr>
            <a:lvl2pPr marL="751940" indent="-289208" defTabSz="886903" eaLnBrk="0" hangingPunct="0">
              <a:defRPr kumimoji="1">
                <a:solidFill>
                  <a:schemeClr val="tx1"/>
                </a:solidFill>
                <a:latin typeface="Arial" charset="0"/>
                <a:ea typeface="ＭＳ Ｐゴシック" charset="-128"/>
              </a:defRPr>
            </a:lvl2pPr>
            <a:lvl3pPr marL="1156830" indent="-231366" defTabSz="886903" eaLnBrk="0" hangingPunct="0">
              <a:defRPr kumimoji="1">
                <a:solidFill>
                  <a:schemeClr val="tx1"/>
                </a:solidFill>
                <a:latin typeface="Arial" charset="0"/>
                <a:ea typeface="ＭＳ Ｐゴシック" charset="-128"/>
              </a:defRPr>
            </a:lvl3pPr>
            <a:lvl4pPr marL="1619562" indent="-231366" defTabSz="886903" eaLnBrk="0" hangingPunct="0">
              <a:defRPr kumimoji="1">
                <a:solidFill>
                  <a:schemeClr val="tx1"/>
                </a:solidFill>
                <a:latin typeface="Arial" charset="0"/>
                <a:ea typeface="ＭＳ Ｐゴシック" charset="-128"/>
              </a:defRPr>
            </a:lvl4pPr>
            <a:lvl5pPr marL="2082295" indent="-231366" defTabSz="886903" eaLnBrk="0" hangingPunct="0">
              <a:defRPr kumimoji="1">
                <a:solidFill>
                  <a:schemeClr val="tx1"/>
                </a:solidFill>
                <a:latin typeface="Arial" charset="0"/>
                <a:ea typeface="ＭＳ Ｐゴシック" charset="-128"/>
              </a:defRPr>
            </a:lvl5pPr>
            <a:lvl6pPr marL="2545027" indent="-231366" defTabSz="886903" eaLnBrk="0" fontAlgn="base" hangingPunct="0">
              <a:spcBef>
                <a:spcPct val="0"/>
              </a:spcBef>
              <a:spcAft>
                <a:spcPct val="0"/>
              </a:spcAft>
              <a:defRPr kumimoji="1">
                <a:solidFill>
                  <a:schemeClr val="tx1"/>
                </a:solidFill>
                <a:latin typeface="Arial" charset="0"/>
                <a:ea typeface="ＭＳ Ｐゴシック" charset="-128"/>
              </a:defRPr>
            </a:lvl6pPr>
            <a:lvl7pPr marL="3007759" indent="-231366" defTabSz="886903" eaLnBrk="0" fontAlgn="base" hangingPunct="0">
              <a:spcBef>
                <a:spcPct val="0"/>
              </a:spcBef>
              <a:spcAft>
                <a:spcPct val="0"/>
              </a:spcAft>
              <a:defRPr kumimoji="1">
                <a:solidFill>
                  <a:schemeClr val="tx1"/>
                </a:solidFill>
                <a:latin typeface="Arial" charset="0"/>
                <a:ea typeface="ＭＳ Ｐゴシック" charset="-128"/>
              </a:defRPr>
            </a:lvl7pPr>
            <a:lvl8pPr marL="3470491" indent="-231366" defTabSz="886903" eaLnBrk="0" fontAlgn="base" hangingPunct="0">
              <a:spcBef>
                <a:spcPct val="0"/>
              </a:spcBef>
              <a:spcAft>
                <a:spcPct val="0"/>
              </a:spcAft>
              <a:defRPr kumimoji="1">
                <a:solidFill>
                  <a:schemeClr val="tx1"/>
                </a:solidFill>
                <a:latin typeface="Arial" charset="0"/>
                <a:ea typeface="ＭＳ Ｐゴシック" charset="-128"/>
              </a:defRPr>
            </a:lvl8pPr>
            <a:lvl9pPr marL="3933223" indent="-231366" defTabSz="88690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fld id="{D5C1F4AA-B64C-48D7-B799-1CAF543D720E}" type="slidenum">
              <a:rPr lang="en-US" altLang="ja-JP">
                <a:solidFill>
                  <a:prstClr val="black"/>
                </a:solidFill>
              </a:rPr>
              <a:pPr eaLnBrk="1" hangingPunct="1"/>
              <a:t>12</a:t>
            </a:fld>
            <a:endParaRPr lang="en-US" altLang="ja-JP">
              <a:solidFill>
                <a:prstClr val="black"/>
              </a:solidFill>
            </a:endParaRPr>
          </a:p>
        </p:txBody>
      </p:sp>
      <p:sp>
        <p:nvSpPr>
          <p:cNvPr id="97283" name="Rectangle 2"/>
          <p:cNvSpPr>
            <a:spLocks noGrp="1" noRot="1" noChangeAspect="1" noChangeArrowheads="1" noTextEdit="1"/>
          </p:cNvSpPr>
          <p:nvPr>
            <p:ph type="sldImg"/>
          </p:nvPr>
        </p:nvSpPr>
        <p:spPr>
          <a:xfrm>
            <a:off x="3463925" y="468313"/>
            <a:ext cx="3122613" cy="2341562"/>
          </a:xfrm>
          <a:ln/>
        </p:spPr>
      </p:sp>
      <p:sp>
        <p:nvSpPr>
          <p:cNvPr id="97284" name="Rectangle 3"/>
          <p:cNvSpPr>
            <a:spLocks noGrp="1" noChangeArrowheads="1"/>
          </p:cNvSpPr>
          <p:nvPr>
            <p:ph type="body" idx="1"/>
          </p:nvPr>
        </p:nvSpPr>
        <p:spPr>
          <a:xfrm>
            <a:off x="1003829" y="2964124"/>
            <a:ext cx="8037710" cy="281044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z="1600"/>
          </a:p>
        </p:txBody>
      </p:sp>
    </p:spTree>
    <p:extLst>
      <p:ext uri="{BB962C8B-B14F-4D97-AF65-F5344CB8AC3E}">
        <p14:creationId xmlns:p14="http://schemas.microsoft.com/office/powerpoint/2010/main" val="20812285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6903" eaLnBrk="0" hangingPunct="0">
              <a:defRPr kumimoji="1">
                <a:solidFill>
                  <a:schemeClr val="tx1"/>
                </a:solidFill>
                <a:latin typeface="Arial" charset="0"/>
                <a:ea typeface="ＭＳ Ｐゴシック" charset="-128"/>
              </a:defRPr>
            </a:lvl1pPr>
            <a:lvl2pPr marL="751940" indent="-289208" defTabSz="886903" eaLnBrk="0" hangingPunct="0">
              <a:defRPr kumimoji="1">
                <a:solidFill>
                  <a:schemeClr val="tx1"/>
                </a:solidFill>
                <a:latin typeface="Arial" charset="0"/>
                <a:ea typeface="ＭＳ Ｐゴシック" charset="-128"/>
              </a:defRPr>
            </a:lvl2pPr>
            <a:lvl3pPr marL="1156830" indent="-231366" defTabSz="886903" eaLnBrk="0" hangingPunct="0">
              <a:defRPr kumimoji="1">
                <a:solidFill>
                  <a:schemeClr val="tx1"/>
                </a:solidFill>
                <a:latin typeface="Arial" charset="0"/>
                <a:ea typeface="ＭＳ Ｐゴシック" charset="-128"/>
              </a:defRPr>
            </a:lvl3pPr>
            <a:lvl4pPr marL="1619562" indent="-231366" defTabSz="886903" eaLnBrk="0" hangingPunct="0">
              <a:defRPr kumimoji="1">
                <a:solidFill>
                  <a:schemeClr val="tx1"/>
                </a:solidFill>
                <a:latin typeface="Arial" charset="0"/>
                <a:ea typeface="ＭＳ Ｐゴシック" charset="-128"/>
              </a:defRPr>
            </a:lvl4pPr>
            <a:lvl5pPr marL="2082295" indent="-231366" defTabSz="886903" eaLnBrk="0" hangingPunct="0">
              <a:defRPr kumimoji="1">
                <a:solidFill>
                  <a:schemeClr val="tx1"/>
                </a:solidFill>
                <a:latin typeface="Arial" charset="0"/>
                <a:ea typeface="ＭＳ Ｐゴシック" charset="-128"/>
              </a:defRPr>
            </a:lvl5pPr>
            <a:lvl6pPr marL="2545027" indent="-231366" defTabSz="886903" eaLnBrk="0" fontAlgn="base" hangingPunct="0">
              <a:spcBef>
                <a:spcPct val="0"/>
              </a:spcBef>
              <a:spcAft>
                <a:spcPct val="0"/>
              </a:spcAft>
              <a:defRPr kumimoji="1">
                <a:solidFill>
                  <a:schemeClr val="tx1"/>
                </a:solidFill>
                <a:latin typeface="Arial" charset="0"/>
                <a:ea typeface="ＭＳ Ｐゴシック" charset="-128"/>
              </a:defRPr>
            </a:lvl6pPr>
            <a:lvl7pPr marL="3007759" indent="-231366" defTabSz="886903" eaLnBrk="0" fontAlgn="base" hangingPunct="0">
              <a:spcBef>
                <a:spcPct val="0"/>
              </a:spcBef>
              <a:spcAft>
                <a:spcPct val="0"/>
              </a:spcAft>
              <a:defRPr kumimoji="1">
                <a:solidFill>
                  <a:schemeClr val="tx1"/>
                </a:solidFill>
                <a:latin typeface="Arial" charset="0"/>
                <a:ea typeface="ＭＳ Ｐゴシック" charset="-128"/>
              </a:defRPr>
            </a:lvl7pPr>
            <a:lvl8pPr marL="3470491" indent="-231366" defTabSz="886903" eaLnBrk="0" fontAlgn="base" hangingPunct="0">
              <a:spcBef>
                <a:spcPct val="0"/>
              </a:spcBef>
              <a:spcAft>
                <a:spcPct val="0"/>
              </a:spcAft>
              <a:defRPr kumimoji="1">
                <a:solidFill>
                  <a:schemeClr val="tx1"/>
                </a:solidFill>
                <a:latin typeface="Arial" charset="0"/>
                <a:ea typeface="ＭＳ Ｐゴシック" charset="-128"/>
              </a:defRPr>
            </a:lvl8pPr>
            <a:lvl9pPr marL="3933223" indent="-231366" defTabSz="88690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fld id="{009D24EE-05F4-4863-8C60-C145318D4F7A}" type="slidenum">
              <a:rPr lang="en-US" altLang="ja-JP">
                <a:solidFill>
                  <a:prstClr val="black"/>
                </a:solidFill>
              </a:rPr>
              <a:pPr eaLnBrk="1" hangingPunct="1"/>
              <a:t>13</a:t>
            </a:fld>
            <a:endParaRPr lang="en-US" altLang="ja-JP">
              <a:solidFill>
                <a:prstClr val="black"/>
              </a:solidFill>
            </a:endParaRPr>
          </a:p>
        </p:txBody>
      </p:sp>
      <p:sp>
        <p:nvSpPr>
          <p:cNvPr id="103427" name="Rectangle 7"/>
          <p:cNvSpPr txBox="1">
            <a:spLocks noGrp="1" noChangeArrowheads="1"/>
          </p:cNvSpPr>
          <p:nvPr/>
        </p:nvSpPr>
        <p:spPr bwMode="auto">
          <a:xfrm>
            <a:off x="5689136" y="5929251"/>
            <a:ext cx="4353857" cy="312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559" tIns="46779" rIns="93559" bIns="46779" anchor="b"/>
          <a:lstStyle>
            <a:lvl1pPr defTabSz="876300" eaLnBrk="0" hangingPunct="0">
              <a:defRPr kumimoji="1">
                <a:solidFill>
                  <a:schemeClr val="tx1"/>
                </a:solidFill>
                <a:latin typeface="Arial" charset="0"/>
                <a:ea typeface="ＭＳ Ｐゴシック" charset="-128"/>
              </a:defRPr>
            </a:lvl1pPr>
            <a:lvl2pPr marL="742950" indent="-285750" defTabSz="876300" eaLnBrk="0" hangingPunct="0">
              <a:defRPr kumimoji="1">
                <a:solidFill>
                  <a:schemeClr val="tx1"/>
                </a:solidFill>
                <a:latin typeface="Arial" charset="0"/>
                <a:ea typeface="ＭＳ Ｐゴシック" charset="-128"/>
              </a:defRPr>
            </a:lvl2pPr>
            <a:lvl3pPr marL="1143000" indent="-228600" defTabSz="876300" eaLnBrk="0" hangingPunct="0">
              <a:defRPr kumimoji="1">
                <a:solidFill>
                  <a:schemeClr val="tx1"/>
                </a:solidFill>
                <a:latin typeface="Arial" charset="0"/>
                <a:ea typeface="ＭＳ Ｐゴシック" charset="-128"/>
              </a:defRPr>
            </a:lvl3pPr>
            <a:lvl4pPr marL="1600200" indent="-228600" defTabSz="876300" eaLnBrk="0" hangingPunct="0">
              <a:defRPr kumimoji="1">
                <a:solidFill>
                  <a:schemeClr val="tx1"/>
                </a:solidFill>
                <a:latin typeface="Arial" charset="0"/>
                <a:ea typeface="ＭＳ Ｐゴシック" charset="-128"/>
              </a:defRPr>
            </a:lvl4pPr>
            <a:lvl5pPr marL="2057400" indent="-228600" defTabSz="876300" eaLnBrk="0" hangingPunct="0">
              <a:defRPr kumimoji="1">
                <a:solidFill>
                  <a:schemeClr val="tx1"/>
                </a:solidFill>
                <a:latin typeface="Arial" charset="0"/>
                <a:ea typeface="ＭＳ Ｐゴシック" charset="-128"/>
              </a:defRPr>
            </a:lvl5pPr>
            <a:lvl6pPr marL="2514600" indent="-228600" defTabSz="8763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8763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8763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876300" eaLnBrk="0" fontAlgn="base" hangingPunct="0">
              <a:spcBef>
                <a:spcPct val="0"/>
              </a:spcBef>
              <a:spcAft>
                <a:spcPct val="0"/>
              </a:spcAft>
              <a:defRPr kumimoji="1">
                <a:solidFill>
                  <a:schemeClr val="tx1"/>
                </a:solidFill>
                <a:latin typeface="Arial" charset="0"/>
                <a:ea typeface="ＭＳ Ｐゴシック" charset="-128"/>
              </a:defRPr>
            </a:lvl9pPr>
          </a:lstStyle>
          <a:p>
            <a:pPr algn="r" eaLnBrk="1" fontAlgn="base" hangingPunct="1">
              <a:spcBef>
                <a:spcPct val="0"/>
              </a:spcBef>
              <a:spcAft>
                <a:spcPct val="0"/>
              </a:spcAft>
            </a:pPr>
            <a:fld id="{CD075F5D-183F-47F8-A014-671EE04AE66E}" type="slidenum">
              <a:rPr lang="en-US" altLang="ja-JP" sz="1200">
                <a:solidFill>
                  <a:prstClr val="black"/>
                </a:solidFill>
              </a:rPr>
              <a:pPr algn="r" eaLnBrk="1" fontAlgn="base" hangingPunct="1">
                <a:spcBef>
                  <a:spcPct val="0"/>
                </a:spcBef>
                <a:spcAft>
                  <a:spcPct val="0"/>
                </a:spcAft>
              </a:pPr>
              <a:t>13</a:t>
            </a:fld>
            <a:endParaRPr lang="en-US" altLang="ja-JP" sz="1200">
              <a:solidFill>
                <a:prstClr val="black"/>
              </a:solidFill>
            </a:endParaRPr>
          </a:p>
        </p:txBody>
      </p:sp>
      <p:sp>
        <p:nvSpPr>
          <p:cNvPr id="103428" name="Rectangle 2"/>
          <p:cNvSpPr>
            <a:spLocks noGrp="1" noRot="1" noChangeAspect="1" noChangeArrowheads="1" noTextEdit="1"/>
          </p:cNvSpPr>
          <p:nvPr>
            <p:ph type="sldImg"/>
          </p:nvPr>
        </p:nvSpPr>
        <p:spPr>
          <a:xfrm>
            <a:off x="3454400" y="454025"/>
            <a:ext cx="3122613" cy="2341563"/>
          </a:xfrm>
          <a:ln/>
        </p:spPr>
      </p:sp>
      <p:sp>
        <p:nvSpPr>
          <p:cNvPr id="10342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ja-JP"/>
              <a:t>Next, I'll speak about the driving cycles.</a:t>
            </a:r>
          </a:p>
          <a:p>
            <a:pPr eaLnBrk="1" hangingPunct="1"/>
            <a:r>
              <a:rPr lang="en-US" altLang="ja-JP"/>
              <a:t>Heavy-duty vehicle are used in urban and intercity expressway.</a:t>
            </a:r>
          </a:p>
          <a:p>
            <a:pPr eaLnBrk="1" hangingPunct="1"/>
            <a:r>
              <a:rPr lang="en-US" altLang="ja-JP"/>
              <a:t>So, both driving cycle have to be examined.</a:t>
            </a:r>
          </a:p>
          <a:p>
            <a:pPr eaLnBrk="1" hangingPunct="1"/>
            <a:endParaRPr lang="en-US" altLang="ja-JP"/>
          </a:p>
          <a:p>
            <a:pPr eaLnBrk="1" hangingPunct="1"/>
            <a:r>
              <a:rPr lang="en-US" altLang="ja-JP"/>
              <a:t>JE05 is representative as urban driving, so, JE05 is decided as  urban driving cycle.</a:t>
            </a:r>
          </a:p>
          <a:p>
            <a:pPr eaLnBrk="1" hangingPunct="1"/>
            <a:endParaRPr lang="en-US" altLang="ja-JP"/>
          </a:p>
          <a:p>
            <a:pPr eaLnBrk="1" hangingPunct="1"/>
            <a:endParaRPr lang="en-US" altLang="ja-JP"/>
          </a:p>
        </p:txBody>
      </p:sp>
    </p:spTree>
    <p:extLst>
      <p:ext uri="{BB962C8B-B14F-4D97-AF65-F5344CB8AC3E}">
        <p14:creationId xmlns:p14="http://schemas.microsoft.com/office/powerpoint/2010/main" val="15628937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6903" eaLnBrk="0" hangingPunct="0">
              <a:defRPr kumimoji="1">
                <a:solidFill>
                  <a:schemeClr val="tx1"/>
                </a:solidFill>
                <a:latin typeface="Arial" charset="0"/>
                <a:ea typeface="ＭＳ Ｐゴシック" charset="-128"/>
              </a:defRPr>
            </a:lvl1pPr>
            <a:lvl2pPr marL="751940" indent="-289208" defTabSz="886903" eaLnBrk="0" hangingPunct="0">
              <a:defRPr kumimoji="1">
                <a:solidFill>
                  <a:schemeClr val="tx1"/>
                </a:solidFill>
                <a:latin typeface="Arial" charset="0"/>
                <a:ea typeface="ＭＳ Ｐゴシック" charset="-128"/>
              </a:defRPr>
            </a:lvl2pPr>
            <a:lvl3pPr marL="1156830" indent="-231366" defTabSz="886903" eaLnBrk="0" hangingPunct="0">
              <a:defRPr kumimoji="1">
                <a:solidFill>
                  <a:schemeClr val="tx1"/>
                </a:solidFill>
                <a:latin typeface="Arial" charset="0"/>
                <a:ea typeface="ＭＳ Ｐゴシック" charset="-128"/>
              </a:defRPr>
            </a:lvl3pPr>
            <a:lvl4pPr marL="1619562" indent="-231366" defTabSz="886903" eaLnBrk="0" hangingPunct="0">
              <a:defRPr kumimoji="1">
                <a:solidFill>
                  <a:schemeClr val="tx1"/>
                </a:solidFill>
                <a:latin typeface="Arial" charset="0"/>
                <a:ea typeface="ＭＳ Ｐゴシック" charset="-128"/>
              </a:defRPr>
            </a:lvl4pPr>
            <a:lvl5pPr marL="2082295" indent="-231366" defTabSz="886903" eaLnBrk="0" hangingPunct="0">
              <a:defRPr kumimoji="1">
                <a:solidFill>
                  <a:schemeClr val="tx1"/>
                </a:solidFill>
                <a:latin typeface="Arial" charset="0"/>
                <a:ea typeface="ＭＳ Ｐゴシック" charset="-128"/>
              </a:defRPr>
            </a:lvl5pPr>
            <a:lvl6pPr marL="2545027" indent="-231366" defTabSz="886903" eaLnBrk="0" fontAlgn="base" hangingPunct="0">
              <a:spcBef>
                <a:spcPct val="0"/>
              </a:spcBef>
              <a:spcAft>
                <a:spcPct val="0"/>
              </a:spcAft>
              <a:defRPr kumimoji="1">
                <a:solidFill>
                  <a:schemeClr val="tx1"/>
                </a:solidFill>
                <a:latin typeface="Arial" charset="0"/>
                <a:ea typeface="ＭＳ Ｐゴシック" charset="-128"/>
              </a:defRPr>
            </a:lvl6pPr>
            <a:lvl7pPr marL="3007759" indent="-231366" defTabSz="886903" eaLnBrk="0" fontAlgn="base" hangingPunct="0">
              <a:spcBef>
                <a:spcPct val="0"/>
              </a:spcBef>
              <a:spcAft>
                <a:spcPct val="0"/>
              </a:spcAft>
              <a:defRPr kumimoji="1">
                <a:solidFill>
                  <a:schemeClr val="tx1"/>
                </a:solidFill>
                <a:latin typeface="Arial" charset="0"/>
                <a:ea typeface="ＭＳ Ｐゴシック" charset="-128"/>
              </a:defRPr>
            </a:lvl7pPr>
            <a:lvl8pPr marL="3470491" indent="-231366" defTabSz="886903" eaLnBrk="0" fontAlgn="base" hangingPunct="0">
              <a:spcBef>
                <a:spcPct val="0"/>
              </a:spcBef>
              <a:spcAft>
                <a:spcPct val="0"/>
              </a:spcAft>
              <a:defRPr kumimoji="1">
                <a:solidFill>
                  <a:schemeClr val="tx1"/>
                </a:solidFill>
                <a:latin typeface="Arial" charset="0"/>
                <a:ea typeface="ＭＳ Ｐゴシック" charset="-128"/>
              </a:defRPr>
            </a:lvl8pPr>
            <a:lvl9pPr marL="3933223" indent="-231366" defTabSz="88690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fld id="{009D24EE-05F4-4863-8C60-C145318D4F7A}" type="slidenum">
              <a:rPr lang="en-US" altLang="ja-JP">
                <a:solidFill>
                  <a:prstClr val="black"/>
                </a:solidFill>
              </a:rPr>
              <a:pPr eaLnBrk="1" hangingPunct="1"/>
              <a:t>14</a:t>
            </a:fld>
            <a:endParaRPr lang="en-US" altLang="ja-JP">
              <a:solidFill>
                <a:prstClr val="black"/>
              </a:solidFill>
            </a:endParaRPr>
          </a:p>
        </p:txBody>
      </p:sp>
      <p:sp>
        <p:nvSpPr>
          <p:cNvPr id="103427" name="Rectangle 7"/>
          <p:cNvSpPr txBox="1">
            <a:spLocks noGrp="1" noChangeArrowheads="1"/>
          </p:cNvSpPr>
          <p:nvPr/>
        </p:nvSpPr>
        <p:spPr bwMode="auto">
          <a:xfrm>
            <a:off x="5689136" y="5929251"/>
            <a:ext cx="4353857" cy="312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559" tIns="46779" rIns="93559" bIns="46779" anchor="b"/>
          <a:lstStyle>
            <a:lvl1pPr defTabSz="876300" eaLnBrk="0" hangingPunct="0">
              <a:defRPr kumimoji="1">
                <a:solidFill>
                  <a:schemeClr val="tx1"/>
                </a:solidFill>
                <a:latin typeface="Arial" charset="0"/>
                <a:ea typeface="ＭＳ Ｐゴシック" charset="-128"/>
              </a:defRPr>
            </a:lvl1pPr>
            <a:lvl2pPr marL="742950" indent="-285750" defTabSz="876300" eaLnBrk="0" hangingPunct="0">
              <a:defRPr kumimoji="1">
                <a:solidFill>
                  <a:schemeClr val="tx1"/>
                </a:solidFill>
                <a:latin typeface="Arial" charset="0"/>
                <a:ea typeface="ＭＳ Ｐゴシック" charset="-128"/>
              </a:defRPr>
            </a:lvl2pPr>
            <a:lvl3pPr marL="1143000" indent="-228600" defTabSz="876300" eaLnBrk="0" hangingPunct="0">
              <a:defRPr kumimoji="1">
                <a:solidFill>
                  <a:schemeClr val="tx1"/>
                </a:solidFill>
                <a:latin typeface="Arial" charset="0"/>
                <a:ea typeface="ＭＳ Ｐゴシック" charset="-128"/>
              </a:defRPr>
            </a:lvl3pPr>
            <a:lvl4pPr marL="1600200" indent="-228600" defTabSz="876300" eaLnBrk="0" hangingPunct="0">
              <a:defRPr kumimoji="1">
                <a:solidFill>
                  <a:schemeClr val="tx1"/>
                </a:solidFill>
                <a:latin typeface="Arial" charset="0"/>
                <a:ea typeface="ＭＳ Ｐゴシック" charset="-128"/>
              </a:defRPr>
            </a:lvl4pPr>
            <a:lvl5pPr marL="2057400" indent="-228600" defTabSz="876300" eaLnBrk="0" hangingPunct="0">
              <a:defRPr kumimoji="1">
                <a:solidFill>
                  <a:schemeClr val="tx1"/>
                </a:solidFill>
                <a:latin typeface="Arial" charset="0"/>
                <a:ea typeface="ＭＳ Ｐゴシック" charset="-128"/>
              </a:defRPr>
            </a:lvl5pPr>
            <a:lvl6pPr marL="2514600" indent="-228600" defTabSz="8763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8763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8763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876300" eaLnBrk="0" fontAlgn="base" hangingPunct="0">
              <a:spcBef>
                <a:spcPct val="0"/>
              </a:spcBef>
              <a:spcAft>
                <a:spcPct val="0"/>
              </a:spcAft>
              <a:defRPr kumimoji="1">
                <a:solidFill>
                  <a:schemeClr val="tx1"/>
                </a:solidFill>
                <a:latin typeface="Arial" charset="0"/>
                <a:ea typeface="ＭＳ Ｐゴシック" charset="-128"/>
              </a:defRPr>
            </a:lvl9pPr>
          </a:lstStyle>
          <a:p>
            <a:pPr algn="r" eaLnBrk="1" fontAlgn="base" hangingPunct="1">
              <a:spcBef>
                <a:spcPct val="0"/>
              </a:spcBef>
              <a:spcAft>
                <a:spcPct val="0"/>
              </a:spcAft>
            </a:pPr>
            <a:fld id="{CD075F5D-183F-47F8-A014-671EE04AE66E}" type="slidenum">
              <a:rPr lang="en-US" altLang="ja-JP" sz="1200">
                <a:solidFill>
                  <a:prstClr val="black"/>
                </a:solidFill>
              </a:rPr>
              <a:pPr algn="r" eaLnBrk="1" fontAlgn="base" hangingPunct="1">
                <a:spcBef>
                  <a:spcPct val="0"/>
                </a:spcBef>
                <a:spcAft>
                  <a:spcPct val="0"/>
                </a:spcAft>
              </a:pPr>
              <a:t>14</a:t>
            </a:fld>
            <a:endParaRPr lang="en-US" altLang="ja-JP" sz="1200">
              <a:solidFill>
                <a:prstClr val="black"/>
              </a:solidFill>
            </a:endParaRPr>
          </a:p>
        </p:txBody>
      </p:sp>
      <p:sp>
        <p:nvSpPr>
          <p:cNvPr id="103428" name="Rectangle 2"/>
          <p:cNvSpPr>
            <a:spLocks noGrp="1" noRot="1" noChangeAspect="1" noChangeArrowheads="1" noTextEdit="1"/>
          </p:cNvSpPr>
          <p:nvPr>
            <p:ph type="sldImg"/>
          </p:nvPr>
        </p:nvSpPr>
        <p:spPr>
          <a:xfrm>
            <a:off x="3454400" y="454025"/>
            <a:ext cx="3122613" cy="2341563"/>
          </a:xfrm>
          <a:ln/>
        </p:spPr>
      </p:sp>
      <p:sp>
        <p:nvSpPr>
          <p:cNvPr id="10342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ja-JP"/>
              <a:t>Next, I'll speak about the driving cycles.</a:t>
            </a:r>
          </a:p>
          <a:p>
            <a:pPr eaLnBrk="1" hangingPunct="1"/>
            <a:r>
              <a:rPr lang="en-US" altLang="ja-JP"/>
              <a:t>Heavy-duty vehicle are used in urban and intercity expressway.</a:t>
            </a:r>
          </a:p>
          <a:p>
            <a:pPr eaLnBrk="1" hangingPunct="1"/>
            <a:r>
              <a:rPr lang="en-US" altLang="ja-JP"/>
              <a:t>So, both driving cycle have to be examined.</a:t>
            </a:r>
          </a:p>
          <a:p>
            <a:pPr eaLnBrk="1" hangingPunct="1"/>
            <a:endParaRPr lang="en-US" altLang="ja-JP"/>
          </a:p>
          <a:p>
            <a:pPr eaLnBrk="1" hangingPunct="1"/>
            <a:r>
              <a:rPr lang="en-US" altLang="ja-JP"/>
              <a:t>JE05 is representative as urban driving, so, JE05 is decided as  urban driving cycle.</a:t>
            </a:r>
          </a:p>
          <a:p>
            <a:pPr eaLnBrk="1" hangingPunct="1"/>
            <a:endParaRPr lang="en-US" altLang="ja-JP"/>
          </a:p>
          <a:p>
            <a:pPr eaLnBrk="1" hangingPunct="1"/>
            <a:endParaRPr lang="en-US" altLang="ja-JP"/>
          </a:p>
        </p:txBody>
      </p:sp>
    </p:spTree>
    <p:extLst>
      <p:ext uri="{BB962C8B-B14F-4D97-AF65-F5344CB8AC3E}">
        <p14:creationId xmlns:p14="http://schemas.microsoft.com/office/powerpoint/2010/main" val="290237402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pic>
        <p:nvPicPr>
          <p:cNvPr id="4" name="Picture 7" descr="mlit_top"/>
          <p:cNvPicPr>
            <a:picLocks noChangeAspect="1" noChangeArrowheads="1"/>
          </p:cNvPicPr>
          <p:nvPr userDrawn="1"/>
        </p:nvPicPr>
        <p:blipFill>
          <a:blip r:embed="rId2">
            <a:extLst>
              <a:ext uri="{28A0092B-C50C-407E-A947-70E740481C1C}">
                <a14:useLocalDpi xmlns:a14="http://schemas.microsoft.com/office/drawing/2010/main" val="0"/>
              </a:ext>
            </a:extLst>
          </a:blip>
          <a:srcRect t="62230"/>
          <a:stretch>
            <a:fillRect/>
          </a:stretch>
        </p:blipFill>
        <p:spPr bwMode="auto">
          <a:xfrm>
            <a:off x="0" y="6524626"/>
            <a:ext cx="914400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9"/>
          <p:cNvSpPr>
            <a:spLocks noChangeArrowheads="1"/>
          </p:cNvSpPr>
          <p:nvPr userDrawn="1"/>
        </p:nvSpPr>
        <p:spPr bwMode="auto">
          <a:xfrm>
            <a:off x="1692520" y="3284539"/>
            <a:ext cx="7451480" cy="73025"/>
          </a:xfrm>
          <a:prstGeom prst="rect">
            <a:avLst/>
          </a:prstGeom>
          <a:solidFill>
            <a:srgbClr val="0066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sz="4800">
                <a:solidFill>
                  <a:schemeClr val="tx1"/>
                </a:solidFill>
                <a:latin typeface="Arial" panose="020B0604020202020204" pitchFamily="34" charset="0"/>
                <a:ea typeface="ＭＳ Ｐゴシック" panose="020B0600070205080204" pitchFamily="50" charset="-128"/>
              </a:defRPr>
            </a:lvl1pPr>
            <a:lvl2pPr marL="742950" indent="-285750">
              <a:defRPr kumimoji="1" sz="4800">
                <a:solidFill>
                  <a:schemeClr val="tx1"/>
                </a:solidFill>
                <a:latin typeface="Arial" panose="020B0604020202020204" pitchFamily="34" charset="0"/>
                <a:ea typeface="ＭＳ Ｐゴシック" panose="020B0600070205080204" pitchFamily="50" charset="-128"/>
              </a:defRPr>
            </a:lvl2pPr>
            <a:lvl3pPr marL="1143000" indent="-228600">
              <a:defRPr kumimoji="1" sz="4800">
                <a:solidFill>
                  <a:schemeClr val="tx1"/>
                </a:solidFill>
                <a:latin typeface="Arial" panose="020B0604020202020204" pitchFamily="34" charset="0"/>
                <a:ea typeface="ＭＳ Ｐゴシック" panose="020B0600070205080204" pitchFamily="50" charset="-128"/>
              </a:defRPr>
            </a:lvl3pPr>
            <a:lvl4pPr marL="1600200" indent="-228600">
              <a:defRPr kumimoji="1" sz="4800">
                <a:solidFill>
                  <a:schemeClr val="tx1"/>
                </a:solidFill>
                <a:latin typeface="Arial" panose="020B0604020202020204" pitchFamily="34" charset="0"/>
                <a:ea typeface="ＭＳ Ｐゴシック" panose="020B0600070205080204" pitchFamily="50" charset="-128"/>
              </a:defRPr>
            </a:lvl4pPr>
            <a:lvl5pPr marL="2057400" indent="-228600">
              <a:defRPr kumimoji="1" sz="48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a:defRPr/>
            </a:pPr>
            <a:endParaRPr lang="ja-JP" altLang="en-US" sz="4431">
              <a:solidFill>
                <a:prstClr val="black"/>
              </a:solidFill>
            </a:endParaRPr>
          </a:p>
        </p:txBody>
      </p:sp>
      <p:sp>
        <p:nvSpPr>
          <p:cNvPr id="7" name="Text Box 12"/>
          <p:cNvSpPr txBox="1">
            <a:spLocks noChangeArrowheads="1"/>
          </p:cNvSpPr>
          <p:nvPr userDrawn="1"/>
        </p:nvSpPr>
        <p:spPr bwMode="auto">
          <a:xfrm>
            <a:off x="1" y="6524626"/>
            <a:ext cx="3389069" cy="262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4800">
                <a:solidFill>
                  <a:schemeClr val="tx1"/>
                </a:solidFill>
                <a:latin typeface="Arial" panose="020B0604020202020204" pitchFamily="34" charset="0"/>
                <a:ea typeface="ＭＳ Ｐゴシック" panose="020B0600070205080204" pitchFamily="50" charset="-128"/>
              </a:defRPr>
            </a:lvl1pPr>
            <a:lvl2pPr marL="742950" indent="-285750">
              <a:defRPr kumimoji="1" sz="4800">
                <a:solidFill>
                  <a:schemeClr val="tx1"/>
                </a:solidFill>
                <a:latin typeface="Arial" panose="020B0604020202020204" pitchFamily="34" charset="0"/>
                <a:ea typeface="ＭＳ Ｐゴシック" panose="020B0600070205080204" pitchFamily="50" charset="-128"/>
              </a:defRPr>
            </a:lvl2pPr>
            <a:lvl3pPr marL="1143000" indent="-228600">
              <a:defRPr kumimoji="1" sz="4800">
                <a:solidFill>
                  <a:schemeClr val="tx1"/>
                </a:solidFill>
                <a:latin typeface="Arial" panose="020B0604020202020204" pitchFamily="34" charset="0"/>
                <a:ea typeface="ＭＳ Ｐゴシック" panose="020B0600070205080204" pitchFamily="50" charset="-128"/>
              </a:defRPr>
            </a:lvl3pPr>
            <a:lvl4pPr marL="1600200" indent="-228600">
              <a:defRPr kumimoji="1" sz="4800">
                <a:solidFill>
                  <a:schemeClr val="tx1"/>
                </a:solidFill>
                <a:latin typeface="Arial" panose="020B0604020202020204" pitchFamily="34" charset="0"/>
                <a:ea typeface="ＭＳ Ｐゴシック" panose="020B0600070205080204" pitchFamily="50" charset="-128"/>
              </a:defRPr>
            </a:lvl4pPr>
            <a:lvl5pPr marL="2057400" indent="-228600">
              <a:defRPr kumimoji="1" sz="48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a:defRPr/>
            </a:pPr>
            <a:r>
              <a:rPr lang="en-US" altLang="ja-JP" sz="1108" i="1">
                <a:solidFill>
                  <a:prstClr val="white"/>
                </a:solidFill>
                <a:latin typeface="Times New Roman" panose="02020603050405020304" pitchFamily="18" charset="0"/>
              </a:rPr>
              <a:t>Ministry of Land, Infrastructure, Transport and Tourism</a:t>
            </a:r>
          </a:p>
        </p:txBody>
      </p:sp>
      <p:sp>
        <p:nvSpPr>
          <p:cNvPr id="3074" name="Rectangle 2"/>
          <p:cNvSpPr>
            <a:spLocks noGrp="1" noChangeArrowheads="1"/>
          </p:cNvSpPr>
          <p:nvPr>
            <p:ph type="ctrTitle"/>
          </p:nvPr>
        </p:nvSpPr>
        <p:spPr>
          <a:xfrm>
            <a:off x="1619250" y="2133601"/>
            <a:ext cx="7524750" cy="1470025"/>
          </a:xfrm>
        </p:spPr>
        <p:txBody>
          <a:bodyPr/>
          <a:lstStyle>
            <a:lvl1pPr>
              <a:defRPr sz="3692"/>
            </a:lvl1pPr>
          </a:lstStyle>
          <a:p>
            <a:r>
              <a:rPr lang="ja-JP" altLang="en-US"/>
              <a:t>マスタ タイトルの書式設定</a:t>
            </a:r>
          </a:p>
        </p:txBody>
      </p:sp>
      <p:sp>
        <p:nvSpPr>
          <p:cNvPr id="3075"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ja-JP" altLang="en-US"/>
              <a:t>マスタ サブタイトルの書式設定</a:t>
            </a:r>
          </a:p>
        </p:txBody>
      </p:sp>
      <p:sp>
        <p:nvSpPr>
          <p:cNvPr id="8" name="Rectangle 4"/>
          <p:cNvSpPr>
            <a:spLocks noGrp="1" noChangeArrowheads="1"/>
          </p:cNvSpPr>
          <p:nvPr>
            <p:ph type="dt" sz="half" idx="10"/>
          </p:nvPr>
        </p:nvSpPr>
        <p:spPr/>
        <p:txBody>
          <a:bodyPr/>
          <a:lstStyle>
            <a:lvl1pPr>
              <a:defRPr/>
            </a:lvl1pPr>
          </a:lstStyle>
          <a:p>
            <a:pPr>
              <a:defRPr/>
            </a:pPr>
            <a:endParaRPr lang="en-US" altLang="ja-JP">
              <a:solidFill>
                <a:prstClr val="black"/>
              </a:solidFill>
            </a:endParaRPr>
          </a:p>
        </p:txBody>
      </p:sp>
      <p:sp>
        <p:nvSpPr>
          <p:cNvPr id="9" name="Rectangle 5"/>
          <p:cNvSpPr>
            <a:spLocks noGrp="1" noChangeArrowheads="1"/>
          </p:cNvSpPr>
          <p:nvPr>
            <p:ph type="ftr" sz="quarter" idx="11"/>
          </p:nvPr>
        </p:nvSpPr>
        <p:spPr/>
        <p:txBody>
          <a:bodyPr/>
          <a:lstStyle>
            <a:lvl1pPr>
              <a:defRPr/>
            </a:lvl1pPr>
          </a:lstStyle>
          <a:p>
            <a:pPr>
              <a:defRPr/>
            </a:pPr>
            <a:endParaRPr lang="en-US" altLang="ja-JP">
              <a:solidFill>
                <a:prstClr val="black"/>
              </a:solidFill>
            </a:endParaRPr>
          </a:p>
        </p:txBody>
      </p:sp>
      <p:pic>
        <p:nvPicPr>
          <p:cNvPr id="10" name="オブジェクト 7"/>
          <p:cNvPicPr>
            <a:picLocks noChangeArrowheads="1"/>
          </p:cNvPicPr>
          <p:nvPr userDrawn="1"/>
        </p:nvPicPr>
        <p:blipFill>
          <a:blip r:embed="rId3">
            <a:extLst>
              <a:ext uri="{28A0092B-C50C-407E-A947-70E740481C1C}">
                <a14:useLocalDpi xmlns:a14="http://schemas.microsoft.com/office/drawing/2010/main" val="0"/>
              </a:ext>
            </a:extLst>
          </a:blip>
          <a:srcRect t="-1135" r="67487" b="-17436"/>
          <a:stretch>
            <a:fillRect/>
          </a:stretch>
        </p:blipFill>
        <p:spPr bwMode="auto">
          <a:xfrm>
            <a:off x="0" y="6145025"/>
            <a:ext cx="1397536"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265124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B250983-E9F3-449C-85F6-03E42EEC456F}"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39367853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15100" y="1"/>
            <a:ext cx="2171700" cy="6126163"/>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1" y="1"/>
            <a:ext cx="6374423" cy="6126163"/>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D87B038-FBD6-45EB-B64D-48901962378C}"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14643534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1" y="0"/>
            <a:ext cx="7020658" cy="476250"/>
          </a:xfrm>
        </p:spPr>
        <p:txBody>
          <a:bodyPr/>
          <a:lstStyle/>
          <a:p>
            <a:r>
              <a:rPr lang="ja-JP" altLang="en-US"/>
              <a:t>マスタ タイトルの書式設定</a:t>
            </a:r>
          </a:p>
        </p:txBody>
      </p:sp>
      <p:sp>
        <p:nvSpPr>
          <p:cNvPr id="3" name="表プレースホルダ 2"/>
          <p:cNvSpPr>
            <a:spLocks noGrp="1"/>
          </p:cNvSpPr>
          <p:nvPr>
            <p:ph type="tbl" idx="1"/>
          </p:nvPr>
        </p:nvSpPr>
        <p:spPr>
          <a:xfrm>
            <a:off x="457200" y="1600201"/>
            <a:ext cx="8229600" cy="4525963"/>
          </a:xfrm>
        </p:spPr>
        <p:txBody>
          <a:bodyPr/>
          <a:lstStyle/>
          <a:p>
            <a:pPr lvl="0"/>
            <a:endParaRPr lang="ja-JP" alt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DFFE9BB-6AFB-43BF-9769-11CFA88592CC}"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17522251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pic>
        <p:nvPicPr>
          <p:cNvPr id="4" name="Picture 7" descr="mlit_top"/>
          <p:cNvPicPr>
            <a:picLocks noChangeAspect="1" noChangeArrowheads="1"/>
          </p:cNvPicPr>
          <p:nvPr userDrawn="1"/>
        </p:nvPicPr>
        <p:blipFill>
          <a:blip r:embed="rId2">
            <a:extLst>
              <a:ext uri="{28A0092B-C50C-407E-A947-70E740481C1C}">
                <a14:useLocalDpi xmlns:a14="http://schemas.microsoft.com/office/drawing/2010/main" val="0"/>
              </a:ext>
            </a:extLst>
          </a:blip>
          <a:srcRect t="62230"/>
          <a:stretch>
            <a:fillRect/>
          </a:stretch>
        </p:blipFill>
        <p:spPr bwMode="auto">
          <a:xfrm>
            <a:off x="0" y="6524626"/>
            <a:ext cx="914400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9"/>
          <p:cNvSpPr>
            <a:spLocks noChangeArrowheads="1"/>
          </p:cNvSpPr>
          <p:nvPr userDrawn="1"/>
        </p:nvSpPr>
        <p:spPr bwMode="auto">
          <a:xfrm>
            <a:off x="1692520" y="3284539"/>
            <a:ext cx="7451480" cy="73025"/>
          </a:xfrm>
          <a:prstGeom prst="rect">
            <a:avLst/>
          </a:prstGeom>
          <a:solidFill>
            <a:srgbClr val="0066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sz="4800">
                <a:solidFill>
                  <a:schemeClr val="tx1"/>
                </a:solidFill>
                <a:latin typeface="Arial" panose="020B0604020202020204" pitchFamily="34" charset="0"/>
                <a:ea typeface="ＭＳ Ｐゴシック" panose="020B0600070205080204" pitchFamily="50" charset="-128"/>
              </a:defRPr>
            </a:lvl1pPr>
            <a:lvl2pPr marL="742950" indent="-285750">
              <a:defRPr kumimoji="1" sz="4800">
                <a:solidFill>
                  <a:schemeClr val="tx1"/>
                </a:solidFill>
                <a:latin typeface="Arial" panose="020B0604020202020204" pitchFamily="34" charset="0"/>
                <a:ea typeface="ＭＳ Ｐゴシック" panose="020B0600070205080204" pitchFamily="50" charset="-128"/>
              </a:defRPr>
            </a:lvl2pPr>
            <a:lvl3pPr marL="1143000" indent="-228600">
              <a:defRPr kumimoji="1" sz="4800">
                <a:solidFill>
                  <a:schemeClr val="tx1"/>
                </a:solidFill>
                <a:latin typeface="Arial" panose="020B0604020202020204" pitchFamily="34" charset="0"/>
                <a:ea typeface="ＭＳ Ｐゴシック" panose="020B0600070205080204" pitchFamily="50" charset="-128"/>
              </a:defRPr>
            </a:lvl3pPr>
            <a:lvl4pPr marL="1600200" indent="-228600">
              <a:defRPr kumimoji="1" sz="4800">
                <a:solidFill>
                  <a:schemeClr val="tx1"/>
                </a:solidFill>
                <a:latin typeface="Arial" panose="020B0604020202020204" pitchFamily="34" charset="0"/>
                <a:ea typeface="ＭＳ Ｐゴシック" panose="020B0600070205080204" pitchFamily="50" charset="-128"/>
              </a:defRPr>
            </a:lvl4pPr>
            <a:lvl5pPr marL="2057400" indent="-228600">
              <a:defRPr kumimoji="1" sz="48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a:defRPr/>
            </a:pPr>
            <a:endParaRPr lang="ja-JP" altLang="en-US" sz="4431">
              <a:solidFill>
                <a:prstClr val="black"/>
              </a:solidFill>
            </a:endParaRPr>
          </a:p>
        </p:txBody>
      </p:sp>
      <p:pic>
        <p:nvPicPr>
          <p:cNvPr id="6" name="Picture 11"/>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6051551"/>
            <a:ext cx="2124808"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2"/>
          <p:cNvSpPr txBox="1">
            <a:spLocks noChangeArrowheads="1"/>
          </p:cNvSpPr>
          <p:nvPr userDrawn="1"/>
        </p:nvSpPr>
        <p:spPr bwMode="auto">
          <a:xfrm>
            <a:off x="1" y="6524626"/>
            <a:ext cx="3389069" cy="262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4800">
                <a:solidFill>
                  <a:schemeClr val="tx1"/>
                </a:solidFill>
                <a:latin typeface="Arial" panose="020B0604020202020204" pitchFamily="34" charset="0"/>
                <a:ea typeface="ＭＳ Ｐゴシック" panose="020B0600070205080204" pitchFamily="50" charset="-128"/>
              </a:defRPr>
            </a:lvl1pPr>
            <a:lvl2pPr marL="742950" indent="-285750">
              <a:defRPr kumimoji="1" sz="4800">
                <a:solidFill>
                  <a:schemeClr val="tx1"/>
                </a:solidFill>
                <a:latin typeface="Arial" panose="020B0604020202020204" pitchFamily="34" charset="0"/>
                <a:ea typeface="ＭＳ Ｐゴシック" panose="020B0600070205080204" pitchFamily="50" charset="-128"/>
              </a:defRPr>
            </a:lvl2pPr>
            <a:lvl3pPr marL="1143000" indent="-228600">
              <a:defRPr kumimoji="1" sz="4800">
                <a:solidFill>
                  <a:schemeClr val="tx1"/>
                </a:solidFill>
                <a:latin typeface="Arial" panose="020B0604020202020204" pitchFamily="34" charset="0"/>
                <a:ea typeface="ＭＳ Ｐゴシック" panose="020B0600070205080204" pitchFamily="50" charset="-128"/>
              </a:defRPr>
            </a:lvl3pPr>
            <a:lvl4pPr marL="1600200" indent="-228600">
              <a:defRPr kumimoji="1" sz="4800">
                <a:solidFill>
                  <a:schemeClr val="tx1"/>
                </a:solidFill>
                <a:latin typeface="Arial" panose="020B0604020202020204" pitchFamily="34" charset="0"/>
                <a:ea typeface="ＭＳ Ｐゴシック" panose="020B0600070205080204" pitchFamily="50" charset="-128"/>
              </a:defRPr>
            </a:lvl4pPr>
            <a:lvl5pPr marL="2057400" indent="-228600">
              <a:defRPr kumimoji="1" sz="48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4800">
                <a:solidFill>
                  <a:schemeClr val="tx1"/>
                </a:solidFill>
                <a:latin typeface="Arial" panose="020B0604020202020204" pitchFamily="34" charset="0"/>
                <a:ea typeface="ＭＳ Ｐゴシック" panose="020B0600070205080204" pitchFamily="50" charset="-128"/>
              </a:defRPr>
            </a:lvl9pPr>
          </a:lstStyle>
          <a:p>
            <a:pPr>
              <a:defRPr/>
            </a:pPr>
            <a:r>
              <a:rPr lang="en-US" altLang="ja-JP" sz="1108" i="1">
                <a:solidFill>
                  <a:prstClr val="white"/>
                </a:solidFill>
                <a:latin typeface="Times New Roman" panose="02020603050405020304" pitchFamily="18" charset="0"/>
              </a:rPr>
              <a:t>Ministry of Land, Infrastructure, Transport and Tourism</a:t>
            </a:r>
          </a:p>
        </p:txBody>
      </p:sp>
      <p:sp>
        <p:nvSpPr>
          <p:cNvPr id="3074" name="Rectangle 2"/>
          <p:cNvSpPr>
            <a:spLocks noGrp="1" noChangeArrowheads="1"/>
          </p:cNvSpPr>
          <p:nvPr>
            <p:ph type="ctrTitle"/>
          </p:nvPr>
        </p:nvSpPr>
        <p:spPr>
          <a:xfrm>
            <a:off x="1619250" y="2133601"/>
            <a:ext cx="7524750" cy="1470025"/>
          </a:xfrm>
        </p:spPr>
        <p:txBody>
          <a:bodyPr/>
          <a:lstStyle>
            <a:lvl1pPr>
              <a:defRPr sz="3692"/>
            </a:lvl1pPr>
          </a:lstStyle>
          <a:p>
            <a:r>
              <a:rPr lang="ja-JP" altLang="en-US"/>
              <a:t>マスタ タイトルの書式設定</a:t>
            </a:r>
          </a:p>
        </p:txBody>
      </p:sp>
      <p:sp>
        <p:nvSpPr>
          <p:cNvPr id="3075"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ja-JP" altLang="en-US"/>
              <a:t>マスタ サブタイトルの書式設定</a:t>
            </a:r>
          </a:p>
        </p:txBody>
      </p:sp>
      <p:sp>
        <p:nvSpPr>
          <p:cNvPr id="8" name="Rectangle 4"/>
          <p:cNvSpPr>
            <a:spLocks noGrp="1" noChangeArrowheads="1"/>
          </p:cNvSpPr>
          <p:nvPr>
            <p:ph type="dt" sz="half" idx="10"/>
          </p:nvPr>
        </p:nvSpPr>
        <p:spPr/>
        <p:txBody>
          <a:bodyPr/>
          <a:lstStyle>
            <a:lvl1pPr>
              <a:defRPr/>
            </a:lvl1pPr>
          </a:lstStyle>
          <a:p>
            <a:pPr>
              <a:defRPr/>
            </a:pPr>
            <a:endParaRPr lang="en-US" altLang="ja-JP">
              <a:solidFill>
                <a:prstClr val="black"/>
              </a:solidFill>
            </a:endParaRPr>
          </a:p>
        </p:txBody>
      </p:sp>
      <p:sp>
        <p:nvSpPr>
          <p:cNvPr id="9" name="Rectangle 5"/>
          <p:cNvSpPr>
            <a:spLocks noGrp="1" noChangeArrowheads="1"/>
          </p:cNvSpPr>
          <p:nvPr>
            <p:ph type="ftr" sz="quarter" idx="11"/>
          </p:nvPr>
        </p:nvSpPr>
        <p:spPr/>
        <p:txBody>
          <a:bodyPr/>
          <a:lstStyle>
            <a:lvl1pPr>
              <a:defRPr/>
            </a:lvl1pPr>
          </a:lstStyle>
          <a:p>
            <a:pPr>
              <a:defRPr/>
            </a:pPr>
            <a:endParaRPr lang="en-US" altLang="ja-JP">
              <a:solidFill>
                <a:prstClr val="black"/>
              </a:solidFill>
            </a:endParaRPr>
          </a:p>
        </p:txBody>
      </p:sp>
    </p:spTree>
    <p:extLst>
      <p:ext uri="{BB962C8B-B14F-4D97-AF65-F5344CB8AC3E}">
        <p14:creationId xmlns:p14="http://schemas.microsoft.com/office/powerpoint/2010/main" val="36402207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prstClr val="black"/>
              </a:solidFill>
            </a:endParaRPr>
          </a:p>
        </p:txBody>
      </p:sp>
      <p:sp>
        <p:nvSpPr>
          <p:cNvPr id="6" name="Rectangle 6"/>
          <p:cNvSpPr>
            <a:spLocks noGrp="1" noChangeArrowheads="1"/>
          </p:cNvSpPr>
          <p:nvPr>
            <p:ph type="sldNum" sz="quarter" idx="12"/>
          </p:nvPr>
        </p:nvSpPr>
        <p:spPr>
          <a:xfrm>
            <a:off x="8459666" y="6381750"/>
            <a:ext cx="684334" cy="476250"/>
          </a:xfrm>
          <a:ln/>
        </p:spPr>
        <p:txBody>
          <a:bodyPr/>
          <a:lstStyle>
            <a:lvl1pPr>
              <a:defRPr/>
            </a:lvl1pPr>
          </a:lstStyle>
          <a:p>
            <a:pPr>
              <a:defRPr/>
            </a:pPr>
            <a:fld id="{E7DB66CD-C6B0-4076-8365-5CDF4D4DA4F3}"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39610777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435" y="4406901"/>
            <a:ext cx="7772400" cy="1362075"/>
          </a:xfrm>
        </p:spPr>
        <p:txBody>
          <a:bodyPr anchor="t"/>
          <a:lstStyle>
            <a:lvl1pPr algn="l">
              <a:defRPr sz="3692" b="1" cap="all"/>
            </a:lvl1pPr>
          </a:lstStyle>
          <a:p>
            <a:r>
              <a:rPr lang="ja-JP" altLang="en-US"/>
              <a:t>マスタ タイトルの書式設定</a:t>
            </a:r>
          </a:p>
        </p:txBody>
      </p:sp>
      <p:sp>
        <p:nvSpPr>
          <p:cNvPr id="3" name="テキスト プレースホルダ 2"/>
          <p:cNvSpPr>
            <a:spLocks noGrp="1"/>
          </p:cNvSpPr>
          <p:nvPr>
            <p:ph type="body" idx="1"/>
          </p:nvPr>
        </p:nvSpPr>
        <p:spPr>
          <a:xfrm>
            <a:off x="722435" y="2906713"/>
            <a:ext cx="7772400" cy="1500187"/>
          </a:xfrm>
        </p:spPr>
        <p:txBody>
          <a:bodyPr anchor="b"/>
          <a:lstStyle>
            <a:lvl1pPr marL="0" indent="0">
              <a:buNone/>
              <a:defRPr sz="1846"/>
            </a:lvl1pPr>
            <a:lvl2pPr marL="422041" indent="0">
              <a:buNone/>
              <a:defRPr sz="1662"/>
            </a:lvl2pPr>
            <a:lvl3pPr marL="844083" indent="0">
              <a:buNone/>
              <a:defRPr sz="1477"/>
            </a:lvl3pPr>
            <a:lvl4pPr marL="1266124" indent="0">
              <a:buNone/>
              <a:defRPr sz="1292"/>
            </a:lvl4pPr>
            <a:lvl5pPr marL="1688165" indent="0">
              <a:buNone/>
              <a:defRPr sz="1292"/>
            </a:lvl5pPr>
            <a:lvl6pPr marL="2110207" indent="0">
              <a:buNone/>
              <a:defRPr sz="1292"/>
            </a:lvl6pPr>
            <a:lvl7pPr marL="2532248" indent="0">
              <a:buNone/>
              <a:defRPr sz="1292"/>
            </a:lvl7pPr>
            <a:lvl8pPr marL="2954289" indent="0">
              <a:buNone/>
              <a:defRPr sz="1292"/>
            </a:lvl8pPr>
            <a:lvl9pPr marL="3376331" indent="0">
              <a:buNone/>
              <a:defRPr sz="1292"/>
            </a:lvl9pPr>
          </a:lstStyle>
          <a:p>
            <a:pPr lvl="0"/>
            <a:r>
              <a:rPr lang="ja-JP" altLang="en-US"/>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B654842-618F-4619-A5F3-75F3C4BDE15E}"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31066622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1"/>
            <a:ext cx="4044462" cy="4525963"/>
          </a:xfr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2338" y="1600201"/>
            <a:ext cx="4044462" cy="4525963"/>
          </a:xfr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prstClr val="black"/>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28F9929-F5E0-4068-AEE4-CDF263317D5F}"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1210834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066" cy="639762"/>
          </a:xfr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066" cy="3951288"/>
          </a:xfrm>
        </p:spPr>
        <p:txBody>
          <a:bodyPr/>
          <a:lstStyle>
            <a:lvl1pPr>
              <a:defRPr sz="2215"/>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270" y="1535113"/>
            <a:ext cx="4041531" cy="639762"/>
          </a:xfr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270" y="2174875"/>
            <a:ext cx="4041531" cy="3951288"/>
          </a:xfrm>
        </p:spPr>
        <p:txBody>
          <a:bodyPr/>
          <a:lstStyle>
            <a:lvl1pPr>
              <a:defRPr sz="2215"/>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solidFill>
                <a:prstClr val="black"/>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solidFill>
                <a:prstClr val="black"/>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54997048-4E0B-4134-850B-55431684AD7A}"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41173437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solidFill>
                <a:prstClr val="black"/>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solidFill>
                <a:prstClr val="black"/>
              </a:solidFill>
            </a:endParaRPr>
          </a:p>
        </p:txBody>
      </p:sp>
      <p:sp>
        <p:nvSpPr>
          <p:cNvPr id="5" name="Rectangle 6"/>
          <p:cNvSpPr>
            <a:spLocks noGrp="1" noChangeArrowheads="1"/>
          </p:cNvSpPr>
          <p:nvPr>
            <p:ph type="sldNum" sz="quarter" idx="12"/>
          </p:nvPr>
        </p:nvSpPr>
        <p:spPr>
          <a:xfrm>
            <a:off x="8440050" y="6381750"/>
            <a:ext cx="684334" cy="476250"/>
          </a:xfrm>
          <a:ln/>
        </p:spPr>
        <p:txBody>
          <a:bodyPr/>
          <a:lstStyle>
            <a:lvl1pPr>
              <a:defRPr sz="1477"/>
            </a:lvl1pPr>
          </a:lstStyle>
          <a:p>
            <a:pPr>
              <a:defRPr/>
            </a:pPr>
            <a:fld id="{06B65ACD-BED6-4BD2-A3AE-CE8EC09F10D3}" type="slidenum">
              <a:rPr lang="en-US" altLang="ja-JP" smtClean="0">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1528078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solidFill>
                <a:prstClr val="black"/>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solidFill>
                <a:prstClr val="black"/>
              </a:solidFill>
            </a:endParaRPr>
          </a:p>
        </p:txBody>
      </p:sp>
      <p:sp>
        <p:nvSpPr>
          <p:cNvPr id="4" name="Rectangle 6"/>
          <p:cNvSpPr>
            <a:spLocks noGrp="1" noChangeArrowheads="1"/>
          </p:cNvSpPr>
          <p:nvPr>
            <p:ph type="sldNum" sz="quarter" idx="12"/>
          </p:nvPr>
        </p:nvSpPr>
        <p:spPr>
          <a:xfrm>
            <a:off x="8459666" y="6381750"/>
            <a:ext cx="684334" cy="476250"/>
          </a:xfrm>
          <a:ln/>
        </p:spPr>
        <p:txBody>
          <a:bodyPr/>
          <a:lstStyle>
            <a:lvl1pPr>
              <a:defRPr sz="1477"/>
            </a:lvl1pPr>
          </a:lstStyle>
          <a:p>
            <a:pPr>
              <a:defRPr/>
            </a:pPr>
            <a:fld id="{C6E8EFEA-D17A-4ED4-9175-920980E06CA4}" type="slidenum">
              <a:rPr lang="en-US" altLang="ja-JP" smtClean="0">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36341196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prstClr val="black"/>
              </a:solidFill>
            </a:endParaRPr>
          </a:p>
        </p:txBody>
      </p:sp>
      <p:sp>
        <p:nvSpPr>
          <p:cNvPr id="6" name="Rectangle 6"/>
          <p:cNvSpPr>
            <a:spLocks noGrp="1" noChangeArrowheads="1"/>
          </p:cNvSpPr>
          <p:nvPr>
            <p:ph type="sldNum" sz="quarter" idx="12"/>
          </p:nvPr>
        </p:nvSpPr>
        <p:spPr>
          <a:xfrm>
            <a:off x="8459666" y="6381750"/>
            <a:ext cx="684334" cy="476250"/>
          </a:xfrm>
          <a:ln/>
        </p:spPr>
        <p:txBody>
          <a:bodyPr/>
          <a:lstStyle>
            <a:lvl1pPr>
              <a:defRPr/>
            </a:lvl1pPr>
          </a:lstStyle>
          <a:p>
            <a:pPr>
              <a:defRPr/>
            </a:pPr>
            <a:fld id="{E7DB66CD-C6B0-4076-8365-5CDF4D4DA4F3}"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36457500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435" cy="1162050"/>
          </a:xfrm>
        </p:spPr>
        <p:txBody>
          <a:bodyPr anchor="b"/>
          <a:lstStyle>
            <a:lvl1pPr algn="l">
              <a:defRPr sz="1846" b="1"/>
            </a:lvl1pPr>
          </a:lstStyle>
          <a:p>
            <a:r>
              <a:rPr lang="ja-JP" altLang="en-US"/>
              <a:t>マスタ タイトルの書式設定</a:t>
            </a:r>
          </a:p>
        </p:txBody>
      </p:sp>
      <p:sp>
        <p:nvSpPr>
          <p:cNvPr id="3" name="コンテンツ プレースホルダ 2"/>
          <p:cNvSpPr>
            <a:spLocks noGrp="1"/>
          </p:cNvSpPr>
          <p:nvPr>
            <p:ph idx="1"/>
          </p:nvPr>
        </p:nvSpPr>
        <p:spPr>
          <a:xfrm>
            <a:off x="3575538" y="273051"/>
            <a:ext cx="5111262" cy="5853113"/>
          </a:xfrm>
        </p:spPr>
        <p:txBody>
          <a:bodyPr/>
          <a:lstStyle>
            <a:lvl1pPr>
              <a:defRPr sz="2954"/>
            </a:lvl1pPr>
            <a:lvl2pPr>
              <a:defRPr sz="2585"/>
            </a:lvl2pPr>
            <a:lvl3pPr>
              <a:defRPr sz="2215"/>
            </a:lvl3pPr>
            <a:lvl4pPr>
              <a:defRPr sz="1846"/>
            </a:lvl4pPr>
            <a:lvl5pPr>
              <a:defRPr sz="1846"/>
            </a:lvl5pPr>
            <a:lvl6pPr>
              <a:defRPr sz="1846"/>
            </a:lvl6pPr>
            <a:lvl7pPr>
              <a:defRPr sz="1846"/>
            </a:lvl7pPr>
            <a:lvl8pPr>
              <a:defRPr sz="1846"/>
            </a:lvl8pPr>
            <a:lvl9pPr>
              <a:defRPr sz="1846"/>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1"/>
            <a:ext cx="3008435" cy="4691063"/>
          </a:xfrm>
        </p:spPr>
        <p:txBody>
          <a:bodyPr/>
          <a:lstStyle>
            <a:lvl1pPr marL="0" indent="0">
              <a:buNone/>
              <a:defRPr sz="1292"/>
            </a:lvl1pPr>
            <a:lvl2pPr marL="422041" indent="0">
              <a:buNone/>
              <a:defRPr sz="1108"/>
            </a:lvl2pPr>
            <a:lvl3pPr marL="844083" indent="0">
              <a:buNone/>
              <a:defRPr sz="923"/>
            </a:lvl3pPr>
            <a:lvl4pPr marL="1266124" indent="0">
              <a:buNone/>
              <a:defRPr sz="831"/>
            </a:lvl4pPr>
            <a:lvl5pPr marL="1688165" indent="0">
              <a:buNone/>
              <a:defRPr sz="831"/>
            </a:lvl5pPr>
            <a:lvl6pPr marL="2110207" indent="0">
              <a:buNone/>
              <a:defRPr sz="831"/>
            </a:lvl6pPr>
            <a:lvl7pPr marL="2532248" indent="0">
              <a:buNone/>
              <a:defRPr sz="831"/>
            </a:lvl7pPr>
            <a:lvl8pPr marL="2954289" indent="0">
              <a:buNone/>
              <a:defRPr sz="831"/>
            </a:lvl8pPr>
            <a:lvl9pPr marL="3376331" indent="0">
              <a:buNone/>
              <a:defRPr sz="831"/>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prstClr val="black"/>
              </a:solidFill>
            </a:endParaRPr>
          </a:p>
        </p:txBody>
      </p:sp>
      <p:sp>
        <p:nvSpPr>
          <p:cNvPr id="7" name="Rectangle 6"/>
          <p:cNvSpPr>
            <a:spLocks noGrp="1" noChangeArrowheads="1"/>
          </p:cNvSpPr>
          <p:nvPr>
            <p:ph type="sldNum" sz="quarter" idx="12"/>
          </p:nvPr>
        </p:nvSpPr>
        <p:spPr>
          <a:xfrm>
            <a:off x="8510954" y="6553200"/>
            <a:ext cx="684334" cy="476250"/>
          </a:xfrm>
          <a:ln/>
        </p:spPr>
        <p:txBody>
          <a:bodyPr/>
          <a:lstStyle>
            <a:lvl1pPr>
              <a:defRPr sz="1477"/>
            </a:lvl1pPr>
          </a:lstStyle>
          <a:p>
            <a:pPr>
              <a:defRPr/>
            </a:pPr>
            <a:fld id="{F7263DF7-8B44-4A57-831D-3CBEEAE923C5}" type="slidenum">
              <a:rPr lang="en-US" altLang="ja-JP" smtClean="0">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6830874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166" y="4800600"/>
            <a:ext cx="5486400" cy="566738"/>
          </a:xfrm>
        </p:spPr>
        <p:txBody>
          <a:bodyPr anchor="b"/>
          <a:lstStyle>
            <a:lvl1pPr algn="l">
              <a:defRPr sz="1846" b="1"/>
            </a:lvl1pPr>
          </a:lstStyle>
          <a:p>
            <a:r>
              <a:rPr lang="ja-JP" altLang="en-US"/>
              <a:t>マスタ タイトルの書式設定</a:t>
            </a:r>
          </a:p>
        </p:txBody>
      </p:sp>
      <p:sp>
        <p:nvSpPr>
          <p:cNvPr id="3" name="図プレースホルダ 2"/>
          <p:cNvSpPr>
            <a:spLocks noGrp="1"/>
          </p:cNvSpPr>
          <p:nvPr>
            <p:ph type="pic" idx="1"/>
          </p:nvPr>
        </p:nvSpPr>
        <p:spPr>
          <a:xfrm>
            <a:off x="1792166" y="612775"/>
            <a:ext cx="5486400" cy="4114800"/>
          </a:xfrm>
        </p:spPr>
        <p:txBody>
          <a:bodyPr/>
          <a:lstStyle>
            <a:lvl1pPr marL="0" indent="0">
              <a:buNone/>
              <a:defRPr sz="2954"/>
            </a:lvl1pPr>
            <a:lvl2pPr marL="422041" indent="0">
              <a:buNone/>
              <a:defRPr sz="2585"/>
            </a:lvl2pPr>
            <a:lvl3pPr marL="844083" indent="0">
              <a:buNone/>
              <a:defRPr sz="2215"/>
            </a:lvl3pPr>
            <a:lvl4pPr marL="1266124" indent="0">
              <a:buNone/>
              <a:defRPr sz="1846"/>
            </a:lvl4pPr>
            <a:lvl5pPr marL="1688165" indent="0">
              <a:buNone/>
              <a:defRPr sz="1846"/>
            </a:lvl5pPr>
            <a:lvl6pPr marL="2110207" indent="0">
              <a:buNone/>
              <a:defRPr sz="1846"/>
            </a:lvl6pPr>
            <a:lvl7pPr marL="2532248" indent="0">
              <a:buNone/>
              <a:defRPr sz="1846"/>
            </a:lvl7pPr>
            <a:lvl8pPr marL="2954289" indent="0">
              <a:buNone/>
              <a:defRPr sz="1846"/>
            </a:lvl8pPr>
            <a:lvl9pPr marL="3376331" indent="0">
              <a:buNone/>
              <a:defRPr sz="1846"/>
            </a:lvl9pPr>
          </a:lstStyle>
          <a:p>
            <a:pPr lvl="0"/>
            <a:endParaRPr lang="ja-JP" altLang="en-US" noProof="0"/>
          </a:p>
        </p:txBody>
      </p:sp>
      <p:sp>
        <p:nvSpPr>
          <p:cNvPr id="4" name="テキスト プレースホルダ 3"/>
          <p:cNvSpPr>
            <a:spLocks noGrp="1"/>
          </p:cNvSpPr>
          <p:nvPr>
            <p:ph type="body" sz="half" idx="2"/>
          </p:nvPr>
        </p:nvSpPr>
        <p:spPr>
          <a:xfrm>
            <a:off x="1792166" y="5367338"/>
            <a:ext cx="5486400" cy="804862"/>
          </a:xfrm>
        </p:spPr>
        <p:txBody>
          <a:bodyPr/>
          <a:lstStyle>
            <a:lvl1pPr marL="0" indent="0">
              <a:buNone/>
              <a:defRPr sz="1292"/>
            </a:lvl1pPr>
            <a:lvl2pPr marL="422041" indent="0">
              <a:buNone/>
              <a:defRPr sz="1108"/>
            </a:lvl2pPr>
            <a:lvl3pPr marL="844083" indent="0">
              <a:buNone/>
              <a:defRPr sz="923"/>
            </a:lvl3pPr>
            <a:lvl4pPr marL="1266124" indent="0">
              <a:buNone/>
              <a:defRPr sz="831"/>
            </a:lvl4pPr>
            <a:lvl5pPr marL="1688165" indent="0">
              <a:buNone/>
              <a:defRPr sz="831"/>
            </a:lvl5pPr>
            <a:lvl6pPr marL="2110207" indent="0">
              <a:buNone/>
              <a:defRPr sz="831"/>
            </a:lvl6pPr>
            <a:lvl7pPr marL="2532248" indent="0">
              <a:buNone/>
              <a:defRPr sz="831"/>
            </a:lvl7pPr>
            <a:lvl8pPr marL="2954289" indent="0">
              <a:buNone/>
              <a:defRPr sz="831"/>
            </a:lvl8pPr>
            <a:lvl9pPr marL="3376331" indent="0">
              <a:buNone/>
              <a:defRPr sz="831"/>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prstClr val="black"/>
              </a:solidFill>
            </a:endParaRPr>
          </a:p>
        </p:txBody>
      </p:sp>
      <p:sp>
        <p:nvSpPr>
          <p:cNvPr id="7" name="Rectangle 6"/>
          <p:cNvSpPr>
            <a:spLocks noGrp="1" noChangeArrowheads="1"/>
          </p:cNvSpPr>
          <p:nvPr>
            <p:ph type="sldNum" sz="quarter" idx="12"/>
          </p:nvPr>
        </p:nvSpPr>
        <p:spPr>
          <a:xfrm>
            <a:off x="8510954" y="6553200"/>
            <a:ext cx="684334" cy="476250"/>
          </a:xfrm>
          <a:ln/>
        </p:spPr>
        <p:txBody>
          <a:bodyPr/>
          <a:lstStyle>
            <a:lvl1pPr>
              <a:defRPr sz="1477"/>
            </a:lvl1pPr>
          </a:lstStyle>
          <a:p>
            <a:pPr>
              <a:defRPr/>
            </a:pPr>
            <a:fld id="{15877EAA-A85E-49CA-A454-4116922CA17C}" type="slidenum">
              <a:rPr lang="en-US" altLang="ja-JP" smtClean="0">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11640860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B250983-E9F3-449C-85F6-03E42EEC456F}"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21818333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15100" y="1"/>
            <a:ext cx="2171700" cy="6126163"/>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1" y="1"/>
            <a:ext cx="6374423" cy="6126163"/>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D87B038-FBD6-45EB-B64D-48901962378C}"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23386326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bl" preserve="1">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1" y="0"/>
            <a:ext cx="7020658" cy="476250"/>
          </a:xfrm>
        </p:spPr>
        <p:txBody>
          <a:bodyPr/>
          <a:lstStyle/>
          <a:p>
            <a:r>
              <a:rPr lang="ja-JP" altLang="en-US"/>
              <a:t>マスタ タイトルの書式設定</a:t>
            </a:r>
          </a:p>
        </p:txBody>
      </p:sp>
      <p:sp>
        <p:nvSpPr>
          <p:cNvPr id="3" name="表プレースホルダ 2"/>
          <p:cNvSpPr>
            <a:spLocks noGrp="1"/>
          </p:cNvSpPr>
          <p:nvPr>
            <p:ph type="tbl" idx="1"/>
          </p:nvPr>
        </p:nvSpPr>
        <p:spPr>
          <a:xfrm>
            <a:off x="457200" y="1600201"/>
            <a:ext cx="8229600" cy="4525963"/>
          </a:xfrm>
        </p:spPr>
        <p:txBody>
          <a:bodyPr/>
          <a:lstStyle/>
          <a:p>
            <a:pPr lvl="0"/>
            <a:endParaRPr lang="ja-JP" alt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DFFE9BB-6AFB-43BF-9769-11CFA88592CC}"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22425811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cSld name="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a:t>マスタ タイトルの書式設定</a:t>
            </a:r>
          </a:p>
        </p:txBody>
      </p:sp>
      <p:sp>
        <p:nvSpPr>
          <p:cNvPr id="3" name="テキスト プレースホルダ 2"/>
          <p:cNvSpPr>
            <a:spLocks noGrp="1"/>
          </p:cNvSpPr>
          <p:nvPr>
            <p:ph type="body" sz="half" idx="1"/>
          </p:nvPr>
        </p:nvSpPr>
        <p:spPr>
          <a:xfrm>
            <a:off x="457200" y="1600200"/>
            <a:ext cx="4038600" cy="4525963"/>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1D54BC0-31F9-47CD-B8EC-E2A66BE0743A}"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24093771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435" y="4406901"/>
            <a:ext cx="7772400" cy="1362075"/>
          </a:xfrm>
        </p:spPr>
        <p:txBody>
          <a:bodyPr anchor="t"/>
          <a:lstStyle>
            <a:lvl1pPr algn="l">
              <a:defRPr sz="3692" b="1" cap="all"/>
            </a:lvl1pPr>
          </a:lstStyle>
          <a:p>
            <a:r>
              <a:rPr lang="ja-JP" altLang="en-US"/>
              <a:t>マスタ タイトルの書式設定</a:t>
            </a:r>
          </a:p>
        </p:txBody>
      </p:sp>
      <p:sp>
        <p:nvSpPr>
          <p:cNvPr id="3" name="テキスト プレースホルダ 2"/>
          <p:cNvSpPr>
            <a:spLocks noGrp="1"/>
          </p:cNvSpPr>
          <p:nvPr>
            <p:ph type="body" idx="1"/>
          </p:nvPr>
        </p:nvSpPr>
        <p:spPr>
          <a:xfrm>
            <a:off x="722435" y="2906713"/>
            <a:ext cx="7772400" cy="1500187"/>
          </a:xfrm>
        </p:spPr>
        <p:txBody>
          <a:bodyPr anchor="b"/>
          <a:lstStyle>
            <a:lvl1pPr marL="0" indent="0">
              <a:buNone/>
              <a:defRPr sz="1846"/>
            </a:lvl1pPr>
            <a:lvl2pPr marL="422041" indent="0">
              <a:buNone/>
              <a:defRPr sz="1662"/>
            </a:lvl2pPr>
            <a:lvl3pPr marL="844083" indent="0">
              <a:buNone/>
              <a:defRPr sz="1477"/>
            </a:lvl3pPr>
            <a:lvl4pPr marL="1266124" indent="0">
              <a:buNone/>
              <a:defRPr sz="1292"/>
            </a:lvl4pPr>
            <a:lvl5pPr marL="1688165" indent="0">
              <a:buNone/>
              <a:defRPr sz="1292"/>
            </a:lvl5pPr>
            <a:lvl6pPr marL="2110207" indent="0">
              <a:buNone/>
              <a:defRPr sz="1292"/>
            </a:lvl6pPr>
            <a:lvl7pPr marL="2532248" indent="0">
              <a:buNone/>
              <a:defRPr sz="1292"/>
            </a:lvl7pPr>
            <a:lvl8pPr marL="2954289" indent="0">
              <a:buNone/>
              <a:defRPr sz="1292"/>
            </a:lvl8pPr>
            <a:lvl9pPr marL="3376331" indent="0">
              <a:buNone/>
              <a:defRPr sz="1292"/>
            </a:lvl9pPr>
          </a:lstStyle>
          <a:p>
            <a:pPr lvl="0"/>
            <a:r>
              <a:rPr lang="ja-JP" altLang="en-US"/>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B654842-618F-4619-A5F3-75F3C4BDE15E}"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40027608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1"/>
            <a:ext cx="4044462" cy="4525963"/>
          </a:xfr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2338" y="1600201"/>
            <a:ext cx="4044462" cy="4525963"/>
          </a:xfr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prstClr val="black"/>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28F9929-F5E0-4068-AEE4-CDF263317D5F}"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15112427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066" cy="639762"/>
          </a:xfr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066" cy="3951288"/>
          </a:xfrm>
        </p:spPr>
        <p:txBody>
          <a:bodyPr/>
          <a:lstStyle>
            <a:lvl1pPr>
              <a:defRPr sz="2215"/>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270" y="1535113"/>
            <a:ext cx="4041531" cy="639762"/>
          </a:xfr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270" y="2174875"/>
            <a:ext cx="4041531" cy="3951288"/>
          </a:xfrm>
        </p:spPr>
        <p:txBody>
          <a:bodyPr/>
          <a:lstStyle>
            <a:lvl1pPr>
              <a:defRPr sz="2215"/>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solidFill>
                <a:prstClr val="black"/>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solidFill>
                <a:prstClr val="black"/>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54997048-4E0B-4134-850B-55431684AD7A}"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39818182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solidFill>
                <a:prstClr val="black"/>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solidFill>
                <a:prstClr val="black"/>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06B65ACD-BED6-4BD2-A3AE-CE8EC09F10D3}"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15359150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solidFill>
                <a:prstClr val="black"/>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solidFill>
                <a:prstClr val="black"/>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C6E8EFEA-D17A-4ED4-9175-920980E06CA4}"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1390079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435" cy="1162050"/>
          </a:xfrm>
        </p:spPr>
        <p:txBody>
          <a:bodyPr anchor="b"/>
          <a:lstStyle>
            <a:lvl1pPr algn="l">
              <a:defRPr sz="1846" b="1"/>
            </a:lvl1pPr>
          </a:lstStyle>
          <a:p>
            <a:r>
              <a:rPr lang="ja-JP" altLang="en-US"/>
              <a:t>マスタ タイトルの書式設定</a:t>
            </a:r>
          </a:p>
        </p:txBody>
      </p:sp>
      <p:sp>
        <p:nvSpPr>
          <p:cNvPr id="3" name="コンテンツ プレースホルダ 2"/>
          <p:cNvSpPr>
            <a:spLocks noGrp="1"/>
          </p:cNvSpPr>
          <p:nvPr>
            <p:ph idx="1"/>
          </p:nvPr>
        </p:nvSpPr>
        <p:spPr>
          <a:xfrm>
            <a:off x="3575538" y="273051"/>
            <a:ext cx="5111262" cy="5853113"/>
          </a:xfrm>
        </p:spPr>
        <p:txBody>
          <a:bodyPr/>
          <a:lstStyle>
            <a:lvl1pPr>
              <a:defRPr sz="2954"/>
            </a:lvl1pPr>
            <a:lvl2pPr>
              <a:defRPr sz="2585"/>
            </a:lvl2pPr>
            <a:lvl3pPr>
              <a:defRPr sz="2215"/>
            </a:lvl3pPr>
            <a:lvl4pPr>
              <a:defRPr sz="1846"/>
            </a:lvl4pPr>
            <a:lvl5pPr>
              <a:defRPr sz="1846"/>
            </a:lvl5pPr>
            <a:lvl6pPr>
              <a:defRPr sz="1846"/>
            </a:lvl6pPr>
            <a:lvl7pPr>
              <a:defRPr sz="1846"/>
            </a:lvl7pPr>
            <a:lvl8pPr>
              <a:defRPr sz="1846"/>
            </a:lvl8pPr>
            <a:lvl9pPr>
              <a:defRPr sz="1846"/>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1"/>
            <a:ext cx="3008435" cy="4691063"/>
          </a:xfrm>
        </p:spPr>
        <p:txBody>
          <a:bodyPr/>
          <a:lstStyle>
            <a:lvl1pPr marL="0" indent="0">
              <a:buNone/>
              <a:defRPr sz="1292"/>
            </a:lvl1pPr>
            <a:lvl2pPr marL="422041" indent="0">
              <a:buNone/>
              <a:defRPr sz="1108"/>
            </a:lvl2pPr>
            <a:lvl3pPr marL="844083" indent="0">
              <a:buNone/>
              <a:defRPr sz="923"/>
            </a:lvl3pPr>
            <a:lvl4pPr marL="1266124" indent="0">
              <a:buNone/>
              <a:defRPr sz="831"/>
            </a:lvl4pPr>
            <a:lvl5pPr marL="1688165" indent="0">
              <a:buNone/>
              <a:defRPr sz="831"/>
            </a:lvl5pPr>
            <a:lvl6pPr marL="2110207" indent="0">
              <a:buNone/>
              <a:defRPr sz="831"/>
            </a:lvl6pPr>
            <a:lvl7pPr marL="2532248" indent="0">
              <a:buNone/>
              <a:defRPr sz="831"/>
            </a:lvl7pPr>
            <a:lvl8pPr marL="2954289" indent="0">
              <a:buNone/>
              <a:defRPr sz="831"/>
            </a:lvl8pPr>
            <a:lvl9pPr marL="3376331" indent="0">
              <a:buNone/>
              <a:defRPr sz="831"/>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prstClr val="black"/>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7263DF7-8B44-4A57-831D-3CBEEAE923C5}"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9321390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166" y="4800600"/>
            <a:ext cx="5486400" cy="566738"/>
          </a:xfrm>
        </p:spPr>
        <p:txBody>
          <a:bodyPr anchor="b"/>
          <a:lstStyle>
            <a:lvl1pPr algn="l">
              <a:defRPr sz="1846" b="1"/>
            </a:lvl1pPr>
          </a:lstStyle>
          <a:p>
            <a:r>
              <a:rPr lang="ja-JP" altLang="en-US"/>
              <a:t>マスタ タイトルの書式設定</a:t>
            </a:r>
          </a:p>
        </p:txBody>
      </p:sp>
      <p:sp>
        <p:nvSpPr>
          <p:cNvPr id="3" name="図プレースホルダ 2"/>
          <p:cNvSpPr>
            <a:spLocks noGrp="1"/>
          </p:cNvSpPr>
          <p:nvPr>
            <p:ph type="pic" idx="1"/>
          </p:nvPr>
        </p:nvSpPr>
        <p:spPr>
          <a:xfrm>
            <a:off x="1792166" y="612775"/>
            <a:ext cx="5486400" cy="4114800"/>
          </a:xfrm>
        </p:spPr>
        <p:txBody>
          <a:bodyPr/>
          <a:lstStyle>
            <a:lvl1pPr marL="0" indent="0">
              <a:buNone/>
              <a:defRPr sz="2954"/>
            </a:lvl1pPr>
            <a:lvl2pPr marL="422041" indent="0">
              <a:buNone/>
              <a:defRPr sz="2585"/>
            </a:lvl2pPr>
            <a:lvl3pPr marL="844083" indent="0">
              <a:buNone/>
              <a:defRPr sz="2215"/>
            </a:lvl3pPr>
            <a:lvl4pPr marL="1266124" indent="0">
              <a:buNone/>
              <a:defRPr sz="1846"/>
            </a:lvl4pPr>
            <a:lvl5pPr marL="1688165" indent="0">
              <a:buNone/>
              <a:defRPr sz="1846"/>
            </a:lvl5pPr>
            <a:lvl6pPr marL="2110207" indent="0">
              <a:buNone/>
              <a:defRPr sz="1846"/>
            </a:lvl6pPr>
            <a:lvl7pPr marL="2532248" indent="0">
              <a:buNone/>
              <a:defRPr sz="1846"/>
            </a:lvl7pPr>
            <a:lvl8pPr marL="2954289" indent="0">
              <a:buNone/>
              <a:defRPr sz="1846"/>
            </a:lvl8pPr>
            <a:lvl9pPr marL="3376331" indent="0">
              <a:buNone/>
              <a:defRPr sz="1846"/>
            </a:lvl9pPr>
          </a:lstStyle>
          <a:p>
            <a:pPr lvl="0"/>
            <a:endParaRPr lang="ja-JP" altLang="en-US" noProof="0"/>
          </a:p>
        </p:txBody>
      </p:sp>
      <p:sp>
        <p:nvSpPr>
          <p:cNvPr id="4" name="テキスト プレースホルダ 3"/>
          <p:cNvSpPr>
            <a:spLocks noGrp="1"/>
          </p:cNvSpPr>
          <p:nvPr>
            <p:ph type="body" sz="half" idx="2"/>
          </p:nvPr>
        </p:nvSpPr>
        <p:spPr>
          <a:xfrm>
            <a:off x="1792166" y="5367338"/>
            <a:ext cx="5486400" cy="804862"/>
          </a:xfrm>
        </p:spPr>
        <p:txBody>
          <a:bodyPr/>
          <a:lstStyle>
            <a:lvl1pPr marL="0" indent="0">
              <a:buNone/>
              <a:defRPr sz="1292"/>
            </a:lvl1pPr>
            <a:lvl2pPr marL="422041" indent="0">
              <a:buNone/>
              <a:defRPr sz="1108"/>
            </a:lvl2pPr>
            <a:lvl3pPr marL="844083" indent="0">
              <a:buNone/>
              <a:defRPr sz="923"/>
            </a:lvl3pPr>
            <a:lvl4pPr marL="1266124" indent="0">
              <a:buNone/>
              <a:defRPr sz="831"/>
            </a:lvl4pPr>
            <a:lvl5pPr marL="1688165" indent="0">
              <a:buNone/>
              <a:defRPr sz="831"/>
            </a:lvl5pPr>
            <a:lvl6pPr marL="2110207" indent="0">
              <a:buNone/>
              <a:defRPr sz="831"/>
            </a:lvl6pPr>
            <a:lvl7pPr marL="2532248" indent="0">
              <a:buNone/>
              <a:defRPr sz="831"/>
            </a:lvl7pPr>
            <a:lvl8pPr marL="2954289" indent="0">
              <a:buNone/>
              <a:defRPr sz="831"/>
            </a:lvl8pPr>
            <a:lvl9pPr marL="3376331" indent="0">
              <a:buNone/>
              <a:defRPr sz="831"/>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prstClr val="black"/>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5877EAA-A85E-49CA-A454-4116922CA17C}" type="slidenum">
              <a:rPr lang="en-US" altLang="ja-JP">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17309300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image" Target="../media/image4.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image" Target="../media/image3.png"/><Relationship Id="rId2" Type="http://schemas.openxmlformats.org/officeDocument/2006/relationships/slideLayout" Target="../slideLayouts/slideLayout14.xml"/><Relationship Id="rId16" Type="http://schemas.openxmlformats.org/officeDocument/2006/relationships/image" Target="../media/image2.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1.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457200" y="1600201"/>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92">
                <a:latin typeface="Arial" charset="0"/>
                <a:ea typeface="ＭＳ Ｐゴシック" charset="-128"/>
              </a:defRPr>
            </a:lvl1pPr>
          </a:lstStyle>
          <a:p>
            <a:pPr>
              <a:defRPr/>
            </a:pPr>
            <a:endParaRPr lang="en-US" altLang="ja-JP" dirty="0">
              <a:solidFill>
                <a:prstClr val="black"/>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292">
                <a:latin typeface="Arial" charset="0"/>
                <a:ea typeface="ＭＳ Ｐゴシック" charset="-128"/>
              </a:defRPr>
            </a:lvl1pPr>
          </a:lstStyle>
          <a:p>
            <a:pPr>
              <a:defRPr/>
            </a:pPr>
            <a:endParaRPr lang="en-US" altLang="ja-JP" dirty="0">
              <a:solidFill>
                <a:prstClr val="black"/>
              </a:solidFill>
            </a:endParaRPr>
          </a:p>
        </p:txBody>
      </p:sp>
      <p:sp>
        <p:nvSpPr>
          <p:cNvPr id="1030" name="Rectangle 6"/>
          <p:cNvSpPr>
            <a:spLocks noGrp="1" noChangeArrowheads="1"/>
          </p:cNvSpPr>
          <p:nvPr>
            <p:ph type="sldNum" sz="quarter" idx="4"/>
          </p:nvPr>
        </p:nvSpPr>
        <p:spPr bwMode="auto">
          <a:xfrm>
            <a:off x="8444141" y="6357937"/>
            <a:ext cx="684334"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92"/>
            </a:lvl1pPr>
          </a:lstStyle>
          <a:p>
            <a:pPr>
              <a:defRPr/>
            </a:pPr>
            <a:fld id="{63C40A1C-23E1-408C-AC24-E4573E6F28BB}" type="slidenum">
              <a:rPr lang="en-US" altLang="ja-JP">
                <a:solidFill>
                  <a:prstClr val="black"/>
                </a:solidFill>
                <a:latin typeface="Arial" panose="020B0604020202020204" pitchFamily="34" charset="0"/>
                <a:ea typeface="ＭＳ Ｐゴシック" pitchFamily="50" charset="-128"/>
              </a:rPr>
              <a:pPr>
                <a:defRPr/>
              </a:pPr>
              <a:t>‹#›</a:t>
            </a:fld>
            <a:endParaRPr lang="en-US" altLang="ja-JP" dirty="0">
              <a:solidFill>
                <a:prstClr val="black"/>
              </a:solidFill>
              <a:latin typeface="Arial" panose="020B0604020202020204" pitchFamily="34" charset="0"/>
              <a:ea typeface="ＭＳ Ｐゴシック" pitchFamily="50" charset="-128"/>
            </a:endParaRPr>
          </a:p>
        </p:txBody>
      </p:sp>
      <p:grpSp>
        <p:nvGrpSpPr>
          <p:cNvPr id="2" name="Group 18"/>
          <p:cNvGrpSpPr>
            <a:grpSpLocks/>
          </p:cNvGrpSpPr>
          <p:nvPr userDrawn="1"/>
        </p:nvGrpSpPr>
        <p:grpSpPr bwMode="auto">
          <a:xfrm>
            <a:off x="0" y="0"/>
            <a:ext cx="9144000" cy="546100"/>
            <a:chOff x="0" y="0"/>
            <a:chExt cx="5760" cy="344"/>
          </a:xfrm>
        </p:grpSpPr>
        <p:pic>
          <p:nvPicPr>
            <p:cNvPr id="1033" name="Picture 9" descr="mlit_top"/>
            <p:cNvPicPr>
              <a:picLocks noChangeAspect="1" noChangeArrowheads="1"/>
            </p:cNvPicPr>
            <p:nvPr userDrawn="1"/>
          </p:nvPicPr>
          <p:blipFill>
            <a:blip r:embed="rId14">
              <a:extLst>
                <a:ext uri="{28A0092B-C50C-407E-A947-70E740481C1C}">
                  <a14:useLocalDpi xmlns:a14="http://schemas.microsoft.com/office/drawing/2010/main" val="0"/>
                </a:ext>
              </a:extLst>
            </a:blip>
            <a:srcRect t="26801" b="65286"/>
            <a:stretch>
              <a:fillRect/>
            </a:stretch>
          </p:blipFill>
          <p:spPr bwMode="auto">
            <a:xfrm>
              <a:off x="0" y="300"/>
              <a:ext cx="5760" cy="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34" name="Group 17"/>
            <p:cNvGrpSpPr>
              <a:grpSpLocks/>
            </p:cNvGrpSpPr>
            <p:nvPr userDrawn="1"/>
          </p:nvGrpSpPr>
          <p:grpSpPr bwMode="auto">
            <a:xfrm>
              <a:off x="0" y="0"/>
              <a:ext cx="5760" cy="318"/>
              <a:chOff x="0" y="0"/>
              <a:chExt cx="5760" cy="318"/>
            </a:xfrm>
          </p:grpSpPr>
          <p:pic>
            <p:nvPicPr>
              <p:cNvPr id="1035" name="Picture 11" descr="mlit_top"/>
              <p:cNvPicPr>
                <a:picLocks noChangeAspect="1" noChangeArrowheads="1"/>
              </p:cNvPicPr>
              <p:nvPr userDrawn="1"/>
            </p:nvPicPr>
            <p:blipFill>
              <a:blip r:embed="rId15">
                <a:extLst>
                  <a:ext uri="{28A0092B-C50C-407E-A947-70E740481C1C}">
                    <a14:useLocalDpi xmlns:a14="http://schemas.microsoft.com/office/drawing/2010/main" val="0"/>
                  </a:ext>
                </a:extLst>
              </a:blip>
              <a:srcRect r="66945" b="42805"/>
              <a:stretch>
                <a:fillRect/>
              </a:stretch>
            </p:blipFill>
            <p:spPr bwMode="auto">
              <a:xfrm>
                <a:off x="3856" y="0"/>
                <a:ext cx="1904"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6" name="Picture 16" descr="mlit_top"/>
              <p:cNvPicPr>
                <a:picLocks noChangeAspect="1" noChangeArrowheads="1"/>
              </p:cNvPicPr>
              <p:nvPr userDrawn="1"/>
            </p:nvPicPr>
            <p:blipFill>
              <a:blip r:embed="rId16">
                <a:extLst>
                  <a:ext uri="{28A0092B-C50C-407E-A947-70E740481C1C}">
                    <a14:useLocalDpi xmlns:a14="http://schemas.microsoft.com/office/drawing/2010/main" val="0"/>
                  </a:ext>
                </a:extLst>
              </a:blip>
              <a:srcRect l="50000" b="42805"/>
              <a:stretch>
                <a:fillRect/>
              </a:stretch>
            </p:blipFill>
            <p:spPr bwMode="auto">
              <a:xfrm>
                <a:off x="1043" y="0"/>
                <a:ext cx="2880"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7" name="Picture 10" descr="mlit_top"/>
              <p:cNvPicPr>
                <a:picLocks noChangeAspect="1" noChangeArrowheads="1"/>
              </p:cNvPicPr>
              <p:nvPr userDrawn="1"/>
            </p:nvPicPr>
            <p:blipFill>
              <a:blip r:embed="rId16">
                <a:extLst>
                  <a:ext uri="{28A0092B-C50C-407E-A947-70E740481C1C}">
                    <a14:useLocalDpi xmlns:a14="http://schemas.microsoft.com/office/drawing/2010/main" val="0"/>
                  </a:ext>
                </a:extLst>
              </a:blip>
              <a:srcRect l="68906" b="42805"/>
              <a:stretch>
                <a:fillRect/>
              </a:stretch>
            </p:blipFill>
            <p:spPr bwMode="auto">
              <a:xfrm>
                <a:off x="0" y="0"/>
                <a:ext cx="1791"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1031" name="Rectangle 2"/>
          <p:cNvSpPr>
            <a:spLocks noGrp="1" noChangeArrowheads="1"/>
          </p:cNvSpPr>
          <p:nvPr>
            <p:ph type="title"/>
          </p:nvPr>
        </p:nvSpPr>
        <p:spPr bwMode="auto">
          <a:xfrm>
            <a:off x="1" y="0"/>
            <a:ext cx="702065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pic>
        <p:nvPicPr>
          <p:cNvPr id="14" name="オブジェクト 7"/>
          <p:cNvPicPr>
            <a:picLocks noChangeArrowheads="1"/>
          </p:cNvPicPr>
          <p:nvPr userDrawn="1"/>
        </p:nvPicPr>
        <p:blipFill>
          <a:blip r:embed="rId17">
            <a:extLst>
              <a:ext uri="{28A0092B-C50C-407E-A947-70E740481C1C}">
                <a14:useLocalDpi xmlns:a14="http://schemas.microsoft.com/office/drawing/2010/main" val="0"/>
              </a:ext>
            </a:extLst>
          </a:blip>
          <a:srcRect t="-1135" r="67487" b="-17436"/>
          <a:stretch>
            <a:fillRect/>
          </a:stretch>
        </p:blipFill>
        <p:spPr bwMode="auto">
          <a:xfrm>
            <a:off x="7966425" y="23813"/>
            <a:ext cx="1162050"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73863010"/>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 id="2147483792" r:id="rId12"/>
  </p:sldLayoutIdLst>
  <p:hf hdr="0" ftr="0" dt="0"/>
  <p:txStyles>
    <p:titleStyle>
      <a:lvl1pPr algn="l" rtl="0" eaLnBrk="0" fontAlgn="base" hangingPunct="0">
        <a:spcBef>
          <a:spcPct val="0"/>
        </a:spcBef>
        <a:spcAft>
          <a:spcPct val="0"/>
        </a:spcAft>
        <a:defRPr kumimoji="1" sz="2585">
          <a:solidFill>
            <a:srgbClr val="4087C8"/>
          </a:solidFill>
          <a:latin typeface="+mj-lt"/>
          <a:ea typeface="+mj-ea"/>
          <a:cs typeface="+mj-cs"/>
        </a:defRPr>
      </a:lvl1pPr>
      <a:lvl2pPr algn="l" rtl="0" eaLnBrk="0" fontAlgn="base" hangingPunct="0">
        <a:spcBef>
          <a:spcPct val="0"/>
        </a:spcBef>
        <a:spcAft>
          <a:spcPct val="0"/>
        </a:spcAft>
        <a:defRPr kumimoji="1" sz="2585">
          <a:solidFill>
            <a:srgbClr val="4087C8"/>
          </a:solidFill>
          <a:latin typeface="HGP創英角ｺﾞｼｯｸUB" pitchFamily="50" charset="-128"/>
          <a:ea typeface="HGP創英角ｺﾞｼｯｸUB" pitchFamily="50" charset="-128"/>
        </a:defRPr>
      </a:lvl2pPr>
      <a:lvl3pPr algn="l" rtl="0" eaLnBrk="0" fontAlgn="base" hangingPunct="0">
        <a:spcBef>
          <a:spcPct val="0"/>
        </a:spcBef>
        <a:spcAft>
          <a:spcPct val="0"/>
        </a:spcAft>
        <a:defRPr kumimoji="1" sz="2585">
          <a:solidFill>
            <a:srgbClr val="4087C8"/>
          </a:solidFill>
          <a:latin typeface="HGP創英角ｺﾞｼｯｸUB" pitchFamily="50" charset="-128"/>
          <a:ea typeface="HGP創英角ｺﾞｼｯｸUB" pitchFamily="50" charset="-128"/>
        </a:defRPr>
      </a:lvl3pPr>
      <a:lvl4pPr algn="l" rtl="0" eaLnBrk="0" fontAlgn="base" hangingPunct="0">
        <a:spcBef>
          <a:spcPct val="0"/>
        </a:spcBef>
        <a:spcAft>
          <a:spcPct val="0"/>
        </a:spcAft>
        <a:defRPr kumimoji="1" sz="2585">
          <a:solidFill>
            <a:srgbClr val="4087C8"/>
          </a:solidFill>
          <a:latin typeface="HGP創英角ｺﾞｼｯｸUB" pitchFamily="50" charset="-128"/>
          <a:ea typeface="HGP創英角ｺﾞｼｯｸUB" pitchFamily="50" charset="-128"/>
        </a:defRPr>
      </a:lvl4pPr>
      <a:lvl5pPr algn="l" rtl="0" eaLnBrk="0" fontAlgn="base" hangingPunct="0">
        <a:spcBef>
          <a:spcPct val="0"/>
        </a:spcBef>
        <a:spcAft>
          <a:spcPct val="0"/>
        </a:spcAft>
        <a:defRPr kumimoji="1" sz="2585">
          <a:solidFill>
            <a:srgbClr val="4087C8"/>
          </a:solidFill>
          <a:latin typeface="HGP創英角ｺﾞｼｯｸUB" pitchFamily="50" charset="-128"/>
          <a:ea typeface="HGP創英角ｺﾞｼｯｸUB" pitchFamily="50" charset="-128"/>
        </a:defRPr>
      </a:lvl5pPr>
      <a:lvl6pPr marL="422041" algn="l" rtl="0" fontAlgn="base">
        <a:spcBef>
          <a:spcPct val="0"/>
        </a:spcBef>
        <a:spcAft>
          <a:spcPct val="0"/>
        </a:spcAft>
        <a:defRPr kumimoji="1" sz="2585">
          <a:solidFill>
            <a:srgbClr val="4087C8"/>
          </a:solidFill>
          <a:latin typeface="HGP創英角ｺﾞｼｯｸUB" pitchFamily="50" charset="-128"/>
          <a:ea typeface="HGP創英角ｺﾞｼｯｸUB" pitchFamily="50" charset="-128"/>
        </a:defRPr>
      </a:lvl6pPr>
      <a:lvl7pPr marL="844083" algn="l" rtl="0" fontAlgn="base">
        <a:spcBef>
          <a:spcPct val="0"/>
        </a:spcBef>
        <a:spcAft>
          <a:spcPct val="0"/>
        </a:spcAft>
        <a:defRPr kumimoji="1" sz="2585">
          <a:solidFill>
            <a:srgbClr val="4087C8"/>
          </a:solidFill>
          <a:latin typeface="HGP創英角ｺﾞｼｯｸUB" pitchFamily="50" charset="-128"/>
          <a:ea typeface="HGP創英角ｺﾞｼｯｸUB" pitchFamily="50" charset="-128"/>
        </a:defRPr>
      </a:lvl7pPr>
      <a:lvl8pPr marL="1266124" algn="l" rtl="0" fontAlgn="base">
        <a:spcBef>
          <a:spcPct val="0"/>
        </a:spcBef>
        <a:spcAft>
          <a:spcPct val="0"/>
        </a:spcAft>
        <a:defRPr kumimoji="1" sz="2585">
          <a:solidFill>
            <a:srgbClr val="4087C8"/>
          </a:solidFill>
          <a:latin typeface="HGP創英角ｺﾞｼｯｸUB" pitchFamily="50" charset="-128"/>
          <a:ea typeface="HGP創英角ｺﾞｼｯｸUB" pitchFamily="50" charset="-128"/>
        </a:defRPr>
      </a:lvl8pPr>
      <a:lvl9pPr marL="1688165" algn="l" rtl="0" fontAlgn="base">
        <a:spcBef>
          <a:spcPct val="0"/>
        </a:spcBef>
        <a:spcAft>
          <a:spcPct val="0"/>
        </a:spcAft>
        <a:defRPr kumimoji="1" sz="2585">
          <a:solidFill>
            <a:srgbClr val="4087C8"/>
          </a:solidFill>
          <a:latin typeface="HGP創英角ｺﾞｼｯｸUB" pitchFamily="50" charset="-128"/>
          <a:ea typeface="HGP創英角ｺﾞｼｯｸUB" pitchFamily="50" charset="-128"/>
        </a:defRPr>
      </a:lvl9pPr>
    </p:titleStyle>
    <p:bodyStyle>
      <a:lvl1pPr marL="316531" indent="-316531" algn="l" rtl="0" eaLnBrk="0" fontAlgn="base" hangingPunct="0">
        <a:spcBef>
          <a:spcPct val="20000"/>
        </a:spcBef>
        <a:spcAft>
          <a:spcPct val="0"/>
        </a:spcAft>
        <a:buChar char="•"/>
        <a:defRPr kumimoji="1" sz="2954">
          <a:solidFill>
            <a:schemeClr val="tx1"/>
          </a:solidFill>
          <a:latin typeface="+mn-lt"/>
          <a:ea typeface="+mn-ea"/>
          <a:cs typeface="+mn-cs"/>
        </a:defRPr>
      </a:lvl1pPr>
      <a:lvl2pPr marL="685817" indent="-263776" algn="l" rtl="0" eaLnBrk="0" fontAlgn="base" hangingPunct="0">
        <a:spcBef>
          <a:spcPct val="20000"/>
        </a:spcBef>
        <a:spcAft>
          <a:spcPct val="0"/>
        </a:spcAft>
        <a:buChar char="–"/>
        <a:defRPr kumimoji="1" sz="2585">
          <a:solidFill>
            <a:schemeClr val="tx1"/>
          </a:solidFill>
          <a:latin typeface="+mn-lt"/>
          <a:ea typeface="+mn-ea"/>
        </a:defRPr>
      </a:lvl2pPr>
      <a:lvl3pPr marL="1055103" indent="-211021" algn="l" rtl="0" eaLnBrk="0" fontAlgn="base" hangingPunct="0">
        <a:spcBef>
          <a:spcPct val="20000"/>
        </a:spcBef>
        <a:spcAft>
          <a:spcPct val="0"/>
        </a:spcAft>
        <a:buChar char="•"/>
        <a:defRPr kumimoji="1" sz="2215">
          <a:solidFill>
            <a:schemeClr val="tx1"/>
          </a:solidFill>
          <a:latin typeface="+mn-lt"/>
          <a:ea typeface="+mn-ea"/>
        </a:defRPr>
      </a:lvl3pPr>
      <a:lvl4pPr marL="1477145" indent="-211021" algn="l" rtl="0" eaLnBrk="0" fontAlgn="base" hangingPunct="0">
        <a:spcBef>
          <a:spcPct val="20000"/>
        </a:spcBef>
        <a:spcAft>
          <a:spcPct val="0"/>
        </a:spcAft>
        <a:buChar char="–"/>
        <a:defRPr kumimoji="1" sz="1846">
          <a:solidFill>
            <a:schemeClr val="tx1"/>
          </a:solidFill>
          <a:latin typeface="+mn-lt"/>
          <a:ea typeface="+mn-ea"/>
        </a:defRPr>
      </a:lvl4pPr>
      <a:lvl5pPr marL="1899186" indent="-211021" algn="l" rtl="0" eaLnBrk="0" fontAlgn="base" hangingPunct="0">
        <a:spcBef>
          <a:spcPct val="20000"/>
        </a:spcBef>
        <a:spcAft>
          <a:spcPct val="0"/>
        </a:spcAft>
        <a:buChar char="»"/>
        <a:defRPr kumimoji="1" sz="1846">
          <a:solidFill>
            <a:schemeClr val="tx1"/>
          </a:solidFill>
          <a:latin typeface="+mn-lt"/>
          <a:ea typeface="+mn-ea"/>
        </a:defRPr>
      </a:lvl5pPr>
      <a:lvl6pPr marL="2321227" indent="-211021" algn="l" rtl="0" fontAlgn="base">
        <a:spcBef>
          <a:spcPct val="20000"/>
        </a:spcBef>
        <a:spcAft>
          <a:spcPct val="0"/>
        </a:spcAft>
        <a:buChar char="»"/>
        <a:defRPr kumimoji="1" sz="1846">
          <a:solidFill>
            <a:schemeClr val="tx1"/>
          </a:solidFill>
          <a:latin typeface="+mn-lt"/>
          <a:ea typeface="+mn-ea"/>
        </a:defRPr>
      </a:lvl6pPr>
      <a:lvl7pPr marL="2743269" indent="-211021" algn="l" rtl="0" fontAlgn="base">
        <a:spcBef>
          <a:spcPct val="20000"/>
        </a:spcBef>
        <a:spcAft>
          <a:spcPct val="0"/>
        </a:spcAft>
        <a:buChar char="»"/>
        <a:defRPr kumimoji="1" sz="1846">
          <a:solidFill>
            <a:schemeClr val="tx1"/>
          </a:solidFill>
          <a:latin typeface="+mn-lt"/>
          <a:ea typeface="+mn-ea"/>
        </a:defRPr>
      </a:lvl7pPr>
      <a:lvl8pPr marL="3165310" indent="-211021" algn="l" rtl="0" fontAlgn="base">
        <a:spcBef>
          <a:spcPct val="20000"/>
        </a:spcBef>
        <a:spcAft>
          <a:spcPct val="0"/>
        </a:spcAft>
        <a:buChar char="»"/>
        <a:defRPr kumimoji="1" sz="1846">
          <a:solidFill>
            <a:schemeClr val="tx1"/>
          </a:solidFill>
          <a:latin typeface="+mn-lt"/>
          <a:ea typeface="+mn-ea"/>
        </a:defRPr>
      </a:lvl8pPr>
      <a:lvl9pPr marL="3587351" indent="-211021" algn="l" rtl="0" fontAlgn="base">
        <a:spcBef>
          <a:spcPct val="20000"/>
        </a:spcBef>
        <a:spcAft>
          <a:spcPct val="0"/>
        </a:spcAft>
        <a:buChar char="»"/>
        <a:defRPr kumimoji="1" sz="1846">
          <a:solidFill>
            <a:schemeClr val="tx1"/>
          </a:solidFill>
          <a:latin typeface="+mn-lt"/>
          <a:ea typeface="+mn-ea"/>
        </a:defRPr>
      </a:lvl9pPr>
    </p:bodyStyle>
    <p:otherStyle>
      <a:defPPr>
        <a:defRPr lang="ja-JP"/>
      </a:defPPr>
      <a:lvl1pPr marL="0" algn="l" defTabSz="844083" rtl="0" eaLnBrk="1" latinLnBrk="0" hangingPunct="1">
        <a:defRPr kumimoji="1" sz="1662" kern="1200">
          <a:solidFill>
            <a:schemeClr val="tx1"/>
          </a:solidFill>
          <a:latin typeface="+mn-lt"/>
          <a:ea typeface="+mn-ea"/>
          <a:cs typeface="+mn-cs"/>
        </a:defRPr>
      </a:lvl1pPr>
      <a:lvl2pPr marL="422041" algn="l" defTabSz="844083" rtl="0" eaLnBrk="1" latinLnBrk="0" hangingPunct="1">
        <a:defRPr kumimoji="1" sz="1662" kern="1200">
          <a:solidFill>
            <a:schemeClr val="tx1"/>
          </a:solidFill>
          <a:latin typeface="+mn-lt"/>
          <a:ea typeface="+mn-ea"/>
          <a:cs typeface="+mn-cs"/>
        </a:defRPr>
      </a:lvl2pPr>
      <a:lvl3pPr marL="844083" algn="l" defTabSz="844083" rtl="0" eaLnBrk="1" latinLnBrk="0" hangingPunct="1">
        <a:defRPr kumimoji="1" sz="1662" kern="1200">
          <a:solidFill>
            <a:schemeClr val="tx1"/>
          </a:solidFill>
          <a:latin typeface="+mn-lt"/>
          <a:ea typeface="+mn-ea"/>
          <a:cs typeface="+mn-cs"/>
        </a:defRPr>
      </a:lvl3pPr>
      <a:lvl4pPr marL="1266124" algn="l" defTabSz="844083" rtl="0" eaLnBrk="1" latinLnBrk="0" hangingPunct="1">
        <a:defRPr kumimoji="1" sz="1662" kern="1200">
          <a:solidFill>
            <a:schemeClr val="tx1"/>
          </a:solidFill>
          <a:latin typeface="+mn-lt"/>
          <a:ea typeface="+mn-ea"/>
          <a:cs typeface="+mn-cs"/>
        </a:defRPr>
      </a:lvl4pPr>
      <a:lvl5pPr marL="1688165" algn="l" defTabSz="844083" rtl="0" eaLnBrk="1" latinLnBrk="0" hangingPunct="1">
        <a:defRPr kumimoji="1" sz="1662" kern="1200">
          <a:solidFill>
            <a:schemeClr val="tx1"/>
          </a:solidFill>
          <a:latin typeface="+mn-lt"/>
          <a:ea typeface="+mn-ea"/>
          <a:cs typeface="+mn-cs"/>
        </a:defRPr>
      </a:lvl5pPr>
      <a:lvl6pPr marL="2110207" algn="l" defTabSz="844083" rtl="0" eaLnBrk="1" latinLnBrk="0" hangingPunct="1">
        <a:defRPr kumimoji="1" sz="1662" kern="1200">
          <a:solidFill>
            <a:schemeClr val="tx1"/>
          </a:solidFill>
          <a:latin typeface="+mn-lt"/>
          <a:ea typeface="+mn-ea"/>
          <a:cs typeface="+mn-cs"/>
        </a:defRPr>
      </a:lvl6pPr>
      <a:lvl7pPr marL="2532248" algn="l" defTabSz="844083" rtl="0" eaLnBrk="1" latinLnBrk="0" hangingPunct="1">
        <a:defRPr kumimoji="1" sz="1662" kern="1200">
          <a:solidFill>
            <a:schemeClr val="tx1"/>
          </a:solidFill>
          <a:latin typeface="+mn-lt"/>
          <a:ea typeface="+mn-ea"/>
          <a:cs typeface="+mn-cs"/>
        </a:defRPr>
      </a:lvl7pPr>
      <a:lvl8pPr marL="2954289" algn="l" defTabSz="844083" rtl="0" eaLnBrk="1" latinLnBrk="0" hangingPunct="1">
        <a:defRPr kumimoji="1" sz="1662" kern="1200">
          <a:solidFill>
            <a:schemeClr val="tx1"/>
          </a:solidFill>
          <a:latin typeface="+mn-lt"/>
          <a:ea typeface="+mn-ea"/>
          <a:cs typeface="+mn-cs"/>
        </a:defRPr>
      </a:lvl8pPr>
      <a:lvl9pPr marL="3376331" algn="l" defTabSz="844083" rtl="0" eaLnBrk="1" latinLnBrk="0" hangingPunct="1">
        <a:defRPr kumimoji="1" sz="1662"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457200" y="1600201"/>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92">
                <a:latin typeface="Arial" charset="0"/>
                <a:ea typeface="ＭＳ Ｐゴシック" charset="-128"/>
              </a:defRPr>
            </a:lvl1pPr>
          </a:lstStyle>
          <a:p>
            <a:pPr>
              <a:defRPr/>
            </a:pPr>
            <a:endParaRPr lang="en-US" altLang="ja-JP" dirty="0">
              <a:solidFill>
                <a:prstClr val="black"/>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292">
                <a:latin typeface="Arial" charset="0"/>
                <a:ea typeface="ＭＳ Ｐゴシック" charset="-128"/>
              </a:defRPr>
            </a:lvl1pPr>
          </a:lstStyle>
          <a:p>
            <a:pPr>
              <a:defRPr/>
            </a:pPr>
            <a:endParaRPr lang="en-US" altLang="ja-JP" dirty="0">
              <a:solidFill>
                <a:prstClr val="black"/>
              </a:solidFill>
            </a:endParaRPr>
          </a:p>
        </p:txBody>
      </p:sp>
      <p:sp>
        <p:nvSpPr>
          <p:cNvPr id="1030" name="Rectangle 6"/>
          <p:cNvSpPr>
            <a:spLocks noGrp="1" noChangeArrowheads="1"/>
          </p:cNvSpPr>
          <p:nvPr>
            <p:ph type="sldNum" sz="quarter" idx="4"/>
          </p:nvPr>
        </p:nvSpPr>
        <p:spPr bwMode="auto">
          <a:xfrm>
            <a:off x="8459666" y="6357937"/>
            <a:ext cx="684334"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92"/>
            </a:lvl1pPr>
          </a:lstStyle>
          <a:p>
            <a:pPr>
              <a:defRPr/>
            </a:pPr>
            <a:fld id="{63C40A1C-23E1-408C-AC24-E4573E6F28BB}" type="slidenum">
              <a:rPr lang="en-US" altLang="ja-JP">
                <a:solidFill>
                  <a:prstClr val="black"/>
                </a:solidFill>
                <a:latin typeface="Arial" panose="020B0604020202020204" pitchFamily="34" charset="0"/>
                <a:ea typeface="ＭＳ Ｐゴシック" pitchFamily="50" charset="-128"/>
              </a:rPr>
              <a:pPr>
                <a:defRPr/>
              </a:pPr>
              <a:t>‹#›</a:t>
            </a:fld>
            <a:endParaRPr lang="en-US" altLang="ja-JP" dirty="0">
              <a:solidFill>
                <a:prstClr val="black"/>
              </a:solidFill>
              <a:latin typeface="Arial" panose="020B0604020202020204" pitchFamily="34" charset="0"/>
              <a:ea typeface="ＭＳ Ｐゴシック" pitchFamily="50" charset="-128"/>
            </a:endParaRPr>
          </a:p>
        </p:txBody>
      </p:sp>
      <p:grpSp>
        <p:nvGrpSpPr>
          <p:cNvPr id="2" name="Group 18"/>
          <p:cNvGrpSpPr>
            <a:grpSpLocks/>
          </p:cNvGrpSpPr>
          <p:nvPr userDrawn="1"/>
        </p:nvGrpSpPr>
        <p:grpSpPr bwMode="auto">
          <a:xfrm>
            <a:off x="0" y="0"/>
            <a:ext cx="9144000" cy="546100"/>
            <a:chOff x="0" y="0"/>
            <a:chExt cx="5760" cy="344"/>
          </a:xfrm>
        </p:grpSpPr>
        <p:pic>
          <p:nvPicPr>
            <p:cNvPr id="1033" name="Picture 9" descr="mlit_top"/>
            <p:cNvPicPr>
              <a:picLocks noChangeAspect="1" noChangeArrowheads="1"/>
            </p:cNvPicPr>
            <p:nvPr userDrawn="1"/>
          </p:nvPicPr>
          <p:blipFill>
            <a:blip r:embed="rId15">
              <a:extLst>
                <a:ext uri="{28A0092B-C50C-407E-A947-70E740481C1C}">
                  <a14:useLocalDpi xmlns:a14="http://schemas.microsoft.com/office/drawing/2010/main" val="0"/>
                </a:ext>
              </a:extLst>
            </a:blip>
            <a:srcRect t="26801" b="65286"/>
            <a:stretch>
              <a:fillRect/>
            </a:stretch>
          </p:blipFill>
          <p:spPr bwMode="auto">
            <a:xfrm>
              <a:off x="0" y="300"/>
              <a:ext cx="5760" cy="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34" name="Group 17"/>
            <p:cNvGrpSpPr>
              <a:grpSpLocks/>
            </p:cNvGrpSpPr>
            <p:nvPr userDrawn="1"/>
          </p:nvGrpSpPr>
          <p:grpSpPr bwMode="auto">
            <a:xfrm>
              <a:off x="0" y="0"/>
              <a:ext cx="5760" cy="318"/>
              <a:chOff x="0" y="0"/>
              <a:chExt cx="5760" cy="318"/>
            </a:xfrm>
          </p:grpSpPr>
          <p:pic>
            <p:nvPicPr>
              <p:cNvPr id="1035" name="Picture 11" descr="mlit_top"/>
              <p:cNvPicPr>
                <a:picLocks noChangeAspect="1" noChangeArrowheads="1"/>
              </p:cNvPicPr>
              <p:nvPr userDrawn="1"/>
            </p:nvPicPr>
            <p:blipFill>
              <a:blip r:embed="rId16">
                <a:extLst>
                  <a:ext uri="{28A0092B-C50C-407E-A947-70E740481C1C}">
                    <a14:useLocalDpi xmlns:a14="http://schemas.microsoft.com/office/drawing/2010/main" val="0"/>
                  </a:ext>
                </a:extLst>
              </a:blip>
              <a:srcRect r="66945" b="42805"/>
              <a:stretch>
                <a:fillRect/>
              </a:stretch>
            </p:blipFill>
            <p:spPr bwMode="auto">
              <a:xfrm>
                <a:off x="3856" y="0"/>
                <a:ext cx="1904"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6" name="Picture 16" descr="mlit_top"/>
              <p:cNvPicPr>
                <a:picLocks noChangeAspect="1" noChangeArrowheads="1"/>
              </p:cNvPicPr>
              <p:nvPr userDrawn="1"/>
            </p:nvPicPr>
            <p:blipFill>
              <a:blip r:embed="rId17">
                <a:extLst>
                  <a:ext uri="{28A0092B-C50C-407E-A947-70E740481C1C}">
                    <a14:useLocalDpi xmlns:a14="http://schemas.microsoft.com/office/drawing/2010/main" val="0"/>
                  </a:ext>
                </a:extLst>
              </a:blip>
              <a:srcRect l="50000" b="42805"/>
              <a:stretch>
                <a:fillRect/>
              </a:stretch>
            </p:blipFill>
            <p:spPr bwMode="auto">
              <a:xfrm>
                <a:off x="1043" y="0"/>
                <a:ext cx="2880"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7" name="Picture 10" descr="mlit_top"/>
              <p:cNvPicPr>
                <a:picLocks noChangeAspect="1" noChangeArrowheads="1"/>
              </p:cNvPicPr>
              <p:nvPr userDrawn="1"/>
            </p:nvPicPr>
            <p:blipFill>
              <a:blip r:embed="rId17">
                <a:extLst>
                  <a:ext uri="{28A0092B-C50C-407E-A947-70E740481C1C}">
                    <a14:useLocalDpi xmlns:a14="http://schemas.microsoft.com/office/drawing/2010/main" val="0"/>
                  </a:ext>
                </a:extLst>
              </a:blip>
              <a:srcRect l="68906" b="42805"/>
              <a:stretch>
                <a:fillRect/>
              </a:stretch>
            </p:blipFill>
            <p:spPr bwMode="auto">
              <a:xfrm>
                <a:off x="0" y="0"/>
                <a:ext cx="1791"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1031" name="Rectangle 2"/>
          <p:cNvSpPr>
            <a:spLocks noGrp="1" noChangeArrowheads="1"/>
          </p:cNvSpPr>
          <p:nvPr>
            <p:ph type="title"/>
          </p:nvPr>
        </p:nvSpPr>
        <p:spPr bwMode="auto">
          <a:xfrm>
            <a:off x="1" y="0"/>
            <a:ext cx="702065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pic>
        <p:nvPicPr>
          <p:cNvPr id="14" name="オブジェクト 7"/>
          <p:cNvPicPr>
            <a:picLocks noChangeArrowheads="1"/>
          </p:cNvPicPr>
          <p:nvPr userDrawn="1"/>
        </p:nvPicPr>
        <p:blipFill>
          <a:blip r:embed="rId18">
            <a:extLst>
              <a:ext uri="{28A0092B-C50C-407E-A947-70E740481C1C}">
                <a14:useLocalDpi xmlns:a14="http://schemas.microsoft.com/office/drawing/2010/main" val="0"/>
              </a:ext>
            </a:extLst>
          </a:blip>
          <a:srcRect t="-1135" r="67487" b="-17436"/>
          <a:stretch>
            <a:fillRect/>
          </a:stretch>
        </p:blipFill>
        <p:spPr bwMode="auto">
          <a:xfrm>
            <a:off x="7966425" y="23813"/>
            <a:ext cx="1162050"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0507318"/>
      </p:ext>
    </p:extLst>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 id="2147483805" r:id="rId12"/>
    <p:sldLayoutId id="2147483806" r:id="rId13"/>
  </p:sldLayoutIdLst>
  <p:hf hdr="0" ftr="0" dt="0"/>
  <p:txStyles>
    <p:titleStyle>
      <a:lvl1pPr algn="l" rtl="0" eaLnBrk="0" fontAlgn="base" hangingPunct="0">
        <a:spcBef>
          <a:spcPct val="0"/>
        </a:spcBef>
        <a:spcAft>
          <a:spcPct val="0"/>
        </a:spcAft>
        <a:defRPr kumimoji="1" sz="2585">
          <a:solidFill>
            <a:srgbClr val="4087C8"/>
          </a:solidFill>
          <a:latin typeface="+mj-lt"/>
          <a:ea typeface="+mj-ea"/>
          <a:cs typeface="+mj-cs"/>
        </a:defRPr>
      </a:lvl1pPr>
      <a:lvl2pPr algn="l" rtl="0" eaLnBrk="0" fontAlgn="base" hangingPunct="0">
        <a:spcBef>
          <a:spcPct val="0"/>
        </a:spcBef>
        <a:spcAft>
          <a:spcPct val="0"/>
        </a:spcAft>
        <a:defRPr kumimoji="1" sz="2585">
          <a:solidFill>
            <a:srgbClr val="4087C8"/>
          </a:solidFill>
          <a:latin typeface="HGP創英角ｺﾞｼｯｸUB" pitchFamily="50" charset="-128"/>
          <a:ea typeface="HGP創英角ｺﾞｼｯｸUB" pitchFamily="50" charset="-128"/>
        </a:defRPr>
      </a:lvl2pPr>
      <a:lvl3pPr algn="l" rtl="0" eaLnBrk="0" fontAlgn="base" hangingPunct="0">
        <a:spcBef>
          <a:spcPct val="0"/>
        </a:spcBef>
        <a:spcAft>
          <a:spcPct val="0"/>
        </a:spcAft>
        <a:defRPr kumimoji="1" sz="2585">
          <a:solidFill>
            <a:srgbClr val="4087C8"/>
          </a:solidFill>
          <a:latin typeface="HGP創英角ｺﾞｼｯｸUB" pitchFamily="50" charset="-128"/>
          <a:ea typeface="HGP創英角ｺﾞｼｯｸUB" pitchFamily="50" charset="-128"/>
        </a:defRPr>
      </a:lvl3pPr>
      <a:lvl4pPr algn="l" rtl="0" eaLnBrk="0" fontAlgn="base" hangingPunct="0">
        <a:spcBef>
          <a:spcPct val="0"/>
        </a:spcBef>
        <a:spcAft>
          <a:spcPct val="0"/>
        </a:spcAft>
        <a:defRPr kumimoji="1" sz="2585">
          <a:solidFill>
            <a:srgbClr val="4087C8"/>
          </a:solidFill>
          <a:latin typeface="HGP創英角ｺﾞｼｯｸUB" pitchFamily="50" charset="-128"/>
          <a:ea typeface="HGP創英角ｺﾞｼｯｸUB" pitchFamily="50" charset="-128"/>
        </a:defRPr>
      </a:lvl4pPr>
      <a:lvl5pPr algn="l" rtl="0" eaLnBrk="0" fontAlgn="base" hangingPunct="0">
        <a:spcBef>
          <a:spcPct val="0"/>
        </a:spcBef>
        <a:spcAft>
          <a:spcPct val="0"/>
        </a:spcAft>
        <a:defRPr kumimoji="1" sz="2585">
          <a:solidFill>
            <a:srgbClr val="4087C8"/>
          </a:solidFill>
          <a:latin typeface="HGP創英角ｺﾞｼｯｸUB" pitchFamily="50" charset="-128"/>
          <a:ea typeface="HGP創英角ｺﾞｼｯｸUB" pitchFamily="50" charset="-128"/>
        </a:defRPr>
      </a:lvl5pPr>
      <a:lvl6pPr marL="422041" algn="l" rtl="0" fontAlgn="base">
        <a:spcBef>
          <a:spcPct val="0"/>
        </a:spcBef>
        <a:spcAft>
          <a:spcPct val="0"/>
        </a:spcAft>
        <a:defRPr kumimoji="1" sz="2585">
          <a:solidFill>
            <a:srgbClr val="4087C8"/>
          </a:solidFill>
          <a:latin typeface="HGP創英角ｺﾞｼｯｸUB" pitchFamily="50" charset="-128"/>
          <a:ea typeface="HGP創英角ｺﾞｼｯｸUB" pitchFamily="50" charset="-128"/>
        </a:defRPr>
      </a:lvl6pPr>
      <a:lvl7pPr marL="844083" algn="l" rtl="0" fontAlgn="base">
        <a:spcBef>
          <a:spcPct val="0"/>
        </a:spcBef>
        <a:spcAft>
          <a:spcPct val="0"/>
        </a:spcAft>
        <a:defRPr kumimoji="1" sz="2585">
          <a:solidFill>
            <a:srgbClr val="4087C8"/>
          </a:solidFill>
          <a:latin typeface="HGP創英角ｺﾞｼｯｸUB" pitchFamily="50" charset="-128"/>
          <a:ea typeface="HGP創英角ｺﾞｼｯｸUB" pitchFamily="50" charset="-128"/>
        </a:defRPr>
      </a:lvl7pPr>
      <a:lvl8pPr marL="1266124" algn="l" rtl="0" fontAlgn="base">
        <a:spcBef>
          <a:spcPct val="0"/>
        </a:spcBef>
        <a:spcAft>
          <a:spcPct val="0"/>
        </a:spcAft>
        <a:defRPr kumimoji="1" sz="2585">
          <a:solidFill>
            <a:srgbClr val="4087C8"/>
          </a:solidFill>
          <a:latin typeface="HGP創英角ｺﾞｼｯｸUB" pitchFamily="50" charset="-128"/>
          <a:ea typeface="HGP創英角ｺﾞｼｯｸUB" pitchFamily="50" charset="-128"/>
        </a:defRPr>
      </a:lvl8pPr>
      <a:lvl9pPr marL="1688165" algn="l" rtl="0" fontAlgn="base">
        <a:spcBef>
          <a:spcPct val="0"/>
        </a:spcBef>
        <a:spcAft>
          <a:spcPct val="0"/>
        </a:spcAft>
        <a:defRPr kumimoji="1" sz="2585">
          <a:solidFill>
            <a:srgbClr val="4087C8"/>
          </a:solidFill>
          <a:latin typeface="HGP創英角ｺﾞｼｯｸUB" pitchFamily="50" charset="-128"/>
          <a:ea typeface="HGP創英角ｺﾞｼｯｸUB" pitchFamily="50" charset="-128"/>
        </a:defRPr>
      </a:lvl9pPr>
    </p:titleStyle>
    <p:bodyStyle>
      <a:lvl1pPr marL="316531" indent="-316531" algn="l" rtl="0" eaLnBrk="0" fontAlgn="base" hangingPunct="0">
        <a:spcBef>
          <a:spcPct val="20000"/>
        </a:spcBef>
        <a:spcAft>
          <a:spcPct val="0"/>
        </a:spcAft>
        <a:buChar char="•"/>
        <a:defRPr kumimoji="1" sz="2954">
          <a:solidFill>
            <a:schemeClr val="tx1"/>
          </a:solidFill>
          <a:latin typeface="+mn-lt"/>
          <a:ea typeface="+mn-ea"/>
          <a:cs typeface="+mn-cs"/>
        </a:defRPr>
      </a:lvl1pPr>
      <a:lvl2pPr marL="685817" indent="-263776" algn="l" rtl="0" eaLnBrk="0" fontAlgn="base" hangingPunct="0">
        <a:spcBef>
          <a:spcPct val="20000"/>
        </a:spcBef>
        <a:spcAft>
          <a:spcPct val="0"/>
        </a:spcAft>
        <a:buChar char="–"/>
        <a:defRPr kumimoji="1" sz="2585">
          <a:solidFill>
            <a:schemeClr val="tx1"/>
          </a:solidFill>
          <a:latin typeface="+mn-lt"/>
          <a:ea typeface="+mn-ea"/>
        </a:defRPr>
      </a:lvl2pPr>
      <a:lvl3pPr marL="1055103" indent="-211021" algn="l" rtl="0" eaLnBrk="0" fontAlgn="base" hangingPunct="0">
        <a:spcBef>
          <a:spcPct val="20000"/>
        </a:spcBef>
        <a:spcAft>
          <a:spcPct val="0"/>
        </a:spcAft>
        <a:buChar char="•"/>
        <a:defRPr kumimoji="1" sz="2215">
          <a:solidFill>
            <a:schemeClr val="tx1"/>
          </a:solidFill>
          <a:latin typeface="+mn-lt"/>
          <a:ea typeface="+mn-ea"/>
        </a:defRPr>
      </a:lvl3pPr>
      <a:lvl4pPr marL="1477145" indent="-211021" algn="l" rtl="0" eaLnBrk="0" fontAlgn="base" hangingPunct="0">
        <a:spcBef>
          <a:spcPct val="20000"/>
        </a:spcBef>
        <a:spcAft>
          <a:spcPct val="0"/>
        </a:spcAft>
        <a:buChar char="–"/>
        <a:defRPr kumimoji="1" sz="1846">
          <a:solidFill>
            <a:schemeClr val="tx1"/>
          </a:solidFill>
          <a:latin typeface="+mn-lt"/>
          <a:ea typeface="+mn-ea"/>
        </a:defRPr>
      </a:lvl4pPr>
      <a:lvl5pPr marL="1899186" indent="-211021" algn="l" rtl="0" eaLnBrk="0" fontAlgn="base" hangingPunct="0">
        <a:spcBef>
          <a:spcPct val="20000"/>
        </a:spcBef>
        <a:spcAft>
          <a:spcPct val="0"/>
        </a:spcAft>
        <a:buChar char="»"/>
        <a:defRPr kumimoji="1" sz="1846">
          <a:solidFill>
            <a:schemeClr val="tx1"/>
          </a:solidFill>
          <a:latin typeface="+mn-lt"/>
          <a:ea typeface="+mn-ea"/>
        </a:defRPr>
      </a:lvl5pPr>
      <a:lvl6pPr marL="2321227" indent="-211021" algn="l" rtl="0" fontAlgn="base">
        <a:spcBef>
          <a:spcPct val="20000"/>
        </a:spcBef>
        <a:spcAft>
          <a:spcPct val="0"/>
        </a:spcAft>
        <a:buChar char="»"/>
        <a:defRPr kumimoji="1" sz="1846">
          <a:solidFill>
            <a:schemeClr val="tx1"/>
          </a:solidFill>
          <a:latin typeface="+mn-lt"/>
          <a:ea typeface="+mn-ea"/>
        </a:defRPr>
      </a:lvl6pPr>
      <a:lvl7pPr marL="2743269" indent="-211021" algn="l" rtl="0" fontAlgn="base">
        <a:spcBef>
          <a:spcPct val="20000"/>
        </a:spcBef>
        <a:spcAft>
          <a:spcPct val="0"/>
        </a:spcAft>
        <a:buChar char="»"/>
        <a:defRPr kumimoji="1" sz="1846">
          <a:solidFill>
            <a:schemeClr val="tx1"/>
          </a:solidFill>
          <a:latin typeface="+mn-lt"/>
          <a:ea typeface="+mn-ea"/>
        </a:defRPr>
      </a:lvl7pPr>
      <a:lvl8pPr marL="3165310" indent="-211021" algn="l" rtl="0" fontAlgn="base">
        <a:spcBef>
          <a:spcPct val="20000"/>
        </a:spcBef>
        <a:spcAft>
          <a:spcPct val="0"/>
        </a:spcAft>
        <a:buChar char="»"/>
        <a:defRPr kumimoji="1" sz="1846">
          <a:solidFill>
            <a:schemeClr val="tx1"/>
          </a:solidFill>
          <a:latin typeface="+mn-lt"/>
          <a:ea typeface="+mn-ea"/>
        </a:defRPr>
      </a:lvl8pPr>
      <a:lvl9pPr marL="3587351" indent="-211021" algn="l" rtl="0" fontAlgn="base">
        <a:spcBef>
          <a:spcPct val="20000"/>
        </a:spcBef>
        <a:spcAft>
          <a:spcPct val="0"/>
        </a:spcAft>
        <a:buChar char="»"/>
        <a:defRPr kumimoji="1" sz="1846">
          <a:solidFill>
            <a:schemeClr val="tx1"/>
          </a:solidFill>
          <a:latin typeface="+mn-lt"/>
          <a:ea typeface="+mn-ea"/>
        </a:defRPr>
      </a:lvl9pPr>
    </p:bodyStyle>
    <p:otherStyle>
      <a:defPPr>
        <a:defRPr lang="ja-JP"/>
      </a:defPPr>
      <a:lvl1pPr marL="0" algn="l" defTabSz="844083" rtl="0" eaLnBrk="1" latinLnBrk="0" hangingPunct="1">
        <a:defRPr kumimoji="1" sz="1662" kern="1200">
          <a:solidFill>
            <a:schemeClr val="tx1"/>
          </a:solidFill>
          <a:latin typeface="+mn-lt"/>
          <a:ea typeface="+mn-ea"/>
          <a:cs typeface="+mn-cs"/>
        </a:defRPr>
      </a:lvl1pPr>
      <a:lvl2pPr marL="422041" algn="l" defTabSz="844083" rtl="0" eaLnBrk="1" latinLnBrk="0" hangingPunct="1">
        <a:defRPr kumimoji="1" sz="1662" kern="1200">
          <a:solidFill>
            <a:schemeClr val="tx1"/>
          </a:solidFill>
          <a:latin typeface="+mn-lt"/>
          <a:ea typeface="+mn-ea"/>
          <a:cs typeface="+mn-cs"/>
        </a:defRPr>
      </a:lvl2pPr>
      <a:lvl3pPr marL="844083" algn="l" defTabSz="844083" rtl="0" eaLnBrk="1" latinLnBrk="0" hangingPunct="1">
        <a:defRPr kumimoji="1" sz="1662" kern="1200">
          <a:solidFill>
            <a:schemeClr val="tx1"/>
          </a:solidFill>
          <a:latin typeface="+mn-lt"/>
          <a:ea typeface="+mn-ea"/>
          <a:cs typeface="+mn-cs"/>
        </a:defRPr>
      </a:lvl3pPr>
      <a:lvl4pPr marL="1266124" algn="l" defTabSz="844083" rtl="0" eaLnBrk="1" latinLnBrk="0" hangingPunct="1">
        <a:defRPr kumimoji="1" sz="1662" kern="1200">
          <a:solidFill>
            <a:schemeClr val="tx1"/>
          </a:solidFill>
          <a:latin typeface="+mn-lt"/>
          <a:ea typeface="+mn-ea"/>
          <a:cs typeface="+mn-cs"/>
        </a:defRPr>
      </a:lvl4pPr>
      <a:lvl5pPr marL="1688165" algn="l" defTabSz="844083" rtl="0" eaLnBrk="1" latinLnBrk="0" hangingPunct="1">
        <a:defRPr kumimoji="1" sz="1662" kern="1200">
          <a:solidFill>
            <a:schemeClr val="tx1"/>
          </a:solidFill>
          <a:latin typeface="+mn-lt"/>
          <a:ea typeface="+mn-ea"/>
          <a:cs typeface="+mn-cs"/>
        </a:defRPr>
      </a:lvl5pPr>
      <a:lvl6pPr marL="2110207" algn="l" defTabSz="844083" rtl="0" eaLnBrk="1" latinLnBrk="0" hangingPunct="1">
        <a:defRPr kumimoji="1" sz="1662" kern="1200">
          <a:solidFill>
            <a:schemeClr val="tx1"/>
          </a:solidFill>
          <a:latin typeface="+mn-lt"/>
          <a:ea typeface="+mn-ea"/>
          <a:cs typeface="+mn-cs"/>
        </a:defRPr>
      </a:lvl6pPr>
      <a:lvl7pPr marL="2532248" algn="l" defTabSz="844083" rtl="0" eaLnBrk="1" latinLnBrk="0" hangingPunct="1">
        <a:defRPr kumimoji="1" sz="1662" kern="1200">
          <a:solidFill>
            <a:schemeClr val="tx1"/>
          </a:solidFill>
          <a:latin typeface="+mn-lt"/>
          <a:ea typeface="+mn-ea"/>
          <a:cs typeface="+mn-cs"/>
        </a:defRPr>
      </a:lvl7pPr>
      <a:lvl8pPr marL="2954289" algn="l" defTabSz="844083" rtl="0" eaLnBrk="1" latinLnBrk="0" hangingPunct="1">
        <a:defRPr kumimoji="1" sz="1662" kern="1200">
          <a:solidFill>
            <a:schemeClr val="tx1"/>
          </a:solidFill>
          <a:latin typeface="+mn-lt"/>
          <a:ea typeface="+mn-ea"/>
          <a:cs typeface="+mn-cs"/>
        </a:defRPr>
      </a:lvl8pPr>
      <a:lvl9pPr marL="3376331" algn="l" defTabSz="844083" rtl="0" eaLnBrk="1" latinLnBrk="0" hangingPunct="1">
        <a:defRPr kumimoji="1" sz="166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4.xml"/><Relationship Id="rId1" Type="http://schemas.openxmlformats.org/officeDocument/2006/relationships/vmlDrawing" Target="../drawings/vmlDrawing1.vml"/><Relationship Id="rId6" Type="http://schemas.openxmlformats.org/officeDocument/2006/relationships/image" Target="../media/image7.png"/><Relationship Id="rId5" Type="http://schemas.openxmlformats.org/officeDocument/2006/relationships/oleObject" Target="../embeddings/oleObject2.bin"/><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2.xml"/><Relationship Id="rId1" Type="http://schemas.openxmlformats.org/officeDocument/2006/relationships/slideLayout" Target="../slideLayouts/slideLayout14.xml"/><Relationship Id="rId4" Type="http://schemas.openxmlformats.org/officeDocument/2006/relationships/image" Target="../media/image9.emf"/></Relationships>
</file>

<file path=ppt/slides/_rels/slide14.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3.xml"/><Relationship Id="rId1" Type="http://schemas.openxmlformats.org/officeDocument/2006/relationships/slideLayout" Target="../slideLayouts/slideLayout25.xml"/><Relationship Id="rId4" Type="http://schemas.openxmlformats.org/officeDocument/2006/relationships/image" Target="../media/image11.wmf"/></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5"/>
          <p:cNvSpPr>
            <a:spLocks noGrp="1" noChangeArrowheads="1"/>
          </p:cNvSpPr>
          <p:nvPr>
            <p:ph type="ctrTitle"/>
          </p:nvPr>
        </p:nvSpPr>
        <p:spPr>
          <a:xfrm>
            <a:off x="1691680" y="2022231"/>
            <a:ext cx="7452320" cy="1497623"/>
          </a:xfrm>
        </p:spPr>
        <p:txBody>
          <a:bodyPr/>
          <a:lstStyle/>
          <a:p>
            <a:r>
              <a:rPr lang="en-US" altLang="ja-JP" sz="3323" b="1" dirty="0">
                <a:latin typeface="+mn-lt"/>
                <a:ea typeface="HG丸ｺﾞｼｯｸM-PRO" panose="020F0600000000000000" pitchFamily="50" charset="-128"/>
              </a:rPr>
              <a:t>Japanese Fuel Efficiency Standard for Heavy Duty Vehicles</a:t>
            </a:r>
            <a:endParaRPr lang="ja-JP" altLang="en-US" sz="3323" b="1" dirty="0">
              <a:latin typeface="+mn-lt"/>
              <a:ea typeface="HG丸ｺﾞｼｯｸM-PRO" panose="020F0600000000000000" pitchFamily="50" charset="-128"/>
            </a:endParaRPr>
          </a:p>
        </p:txBody>
      </p:sp>
      <p:sp>
        <p:nvSpPr>
          <p:cNvPr id="2054" name="Rectangle 6"/>
          <p:cNvSpPr>
            <a:spLocks noGrp="1" noChangeArrowheads="1"/>
          </p:cNvSpPr>
          <p:nvPr>
            <p:ph type="subTitle" idx="1"/>
          </p:nvPr>
        </p:nvSpPr>
        <p:spPr>
          <a:xfrm>
            <a:off x="0" y="3710354"/>
            <a:ext cx="9284677" cy="1828800"/>
          </a:xfrm>
        </p:spPr>
        <p:txBody>
          <a:bodyPr/>
          <a:lstStyle/>
          <a:p>
            <a:r>
              <a:rPr lang="en-US" altLang="ja-JP" sz="2585" dirty="0"/>
              <a:t>Environmental Policy Division, </a:t>
            </a:r>
          </a:p>
          <a:p>
            <a:r>
              <a:rPr lang="en-US" altLang="ja-JP" sz="2585" dirty="0"/>
              <a:t>Road Transport Bureau,</a:t>
            </a:r>
          </a:p>
          <a:p>
            <a:r>
              <a:rPr lang="en-US" altLang="ja-JP" sz="2585" dirty="0"/>
              <a:t> Ministry of Land, Infrastructure, Transport and Tourism,</a:t>
            </a:r>
          </a:p>
          <a:p>
            <a:r>
              <a:rPr lang="en-US" altLang="ja-JP" sz="2585" dirty="0"/>
              <a:t>Japan</a:t>
            </a:r>
            <a:endParaRPr lang="ja-JP" altLang="ja-JP" sz="2585" dirty="0"/>
          </a:p>
        </p:txBody>
      </p:sp>
    </p:spTree>
    <p:extLst>
      <p:ext uri="{BB962C8B-B14F-4D97-AF65-F5344CB8AC3E}">
        <p14:creationId xmlns:p14="http://schemas.microsoft.com/office/powerpoint/2010/main" val="6268798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
          <p:cNvSpPr txBox="1">
            <a:spLocks noChangeArrowheads="1"/>
          </p:cNvSpPr>
          <p:nvPr/>
        </p:nvSpPr>
        <p:spPr bwMode="auto">
          <a:xfrm>
            <a:off x="1" y="0"/>
            <a:ext cx="8159402"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2585">
                <a:solidFill>
                  <a:srgbClr val="4087C8"/>
                </a:solidFill>
                <a:latin typeface="+mj-lt"/>
                <a:ea typeface="+mj-ea"/>
                <a:cs typeface="+mj-cs"/>
              </a:defRPr>
            </a:lvl1pPr>
            <a:lvl2pPr algn="l" rtl="0" eaLnBrk="0" fontAlgn="base" hangingPunct="0">
              <a:spcBef>
                <a:spcPct val="0"/>
              </a:spcBef>
              <a:spcAft>
                <a:spcPct val="0"/>
              </a:spcAft>
              <a:defRPr kumimoji="1" sz="2585">
                <a:solidFill>
                  <a:srgbClr val="4087C8"/>
                </a:solidFill>
                <a:latin typeface="HGP創英角ｺﾞｼｯｸUB" pitchFamily="50" charset="-128"/>
                <a:ea typeface="HGP創英角ｺﾞｼｯｸUB" pitchFamily="50" charset="-128"/>
              </a:defRPr>
            </a:lvl2pPr>
            <a:lvl3pPr algn="l" rtl="0" eaLnBrk="0" fontAlgn="base" hangingPunct="0">
              <a:spcBef>
                <a:spcPct val="0"/>
              </a:spcBef>
              <a:spcAft>
                <a:spcPct val="0"/>
              </a:spcAft>
              <a:defRPr kumimoji="1" sz="2585">
                <a:solidFill>
                  <a:srgbClr val="4087C8"/>
                </a:solidFill>
                <a:latin typeface="HGP創英角ｺﾞｼｯｸUB" pitchFamily="50" charset="-128"/>
                <a:ea typeface="HGP創英角ｺﾞｼｯｸUB" pitchFamily="50" charset="-128"/>
              </a:defRPr>
            </a:lvl3pPr>
            <a:lvl4pPr algn="l" rtl="0" eaLnBrk="0" fontAlgn="base" hangingPunct="0">
              <a:spcBef>
                <a:spcPct val="0"/>
              </a:spcBef>
              <a:spcAft>
                <a:spcPct val="0"/>
              </a:spcAft>
              <a:defRPr kumimoji="1" sz="2585">
                <a:solidFill>
                  <a:srgbClr val="4087C8"/>
                </a:solidFill>
                <a:latin typeface="HGP創英角ｺﾞｼｯｸUB" pitchFamily="50" charset="-128"/>
                <a:ea typeface="HGP創英角ｺﾞｼｯｸUB" pitchFamily="50" charset="-128"/>
              </a:defRPr>
            </a:lvl4pPr>
            <a:lvl5pPr algn="l" rtl="0" eaLnBrk="0" fontAlgn="base" hangingPunct="0">
              <a:spcBef>
                <a:spcPct val="0"/>
              </a:spcBef>
              <a:spcAft>
                <a:spcPct val="0"/>
              </a:spcAft>
              <a:defRPr kumimoji="1" sz="2585">
                <a:solidFill>
                  <a:srgbClr val="4087C8"/>
                </a:solidFill>
                <a:latin typeface="HGP創英角ｺﾞｼｯｸUB" pitchFamily="50" charset="-128"/>
                <a:ea typeface="HGP創英角ｺﾞｼｯｸUB" pitchFamily="50" charset="-128"/>
              </a:defRPr>
            </a:lvl5pPr>
            <a:lvl6pPr marL="422041" algn="l" rtl="0" fontAlgn="base">
              <a:spcBef>
                <a:spcPct val="0"/>
              </a:spcBef>
              <a:spcAft>
                <a:spcPct val="0"/>
              </a:spcAft>
              <a:defRPr kumimoji="1" sz="2585">
                <a:solidFill>
                  <a:srgbClr val="4087C8"/>
                </a:solidFill>
                <a:latin typeface="HGP創英角ｺﾞｼｯｸUB" pitchFamily="50" charset="-128"/>
                <a:ea typeface="HGP創英角ｺﾞｼｯｸUB" pitchFamily="50" charset="-128"/>
              </a:defRPr>
            </a:lvl6pPr>
            <a:lvl7pPr marL="844083" algn="l" rtl="0" fontAlgn="base">
              <a:spcBef>
                <a:spcPct val="0"/>
              </a:spcBef>
              <a:spcAft>
                <a:spcPct val="0"/>
              </a:spcAft>
              <a:defRPr kumimoji="1" sz="2585">
                <a:solidFill>
                  <a:srgbClr val="4087C8"/>
                </a:solidFill>
                <a:latin typeface="HGP創英角ｺﾞｼｯｸUB" pitchFamily="50" charset="-128"/>
                <a:ea typeface="HGP創英角ｺﾞｼｯｸUB" pitchFamily="50" charset="-128"/>
              </a:defRPr>
            </a:lvl7pPr>
            <a:lvl8pPr marL="1266124" algn="l" rtl="0" fontAlgn="base">
              <a:spcBef>
                <a:spcPct val="0"/>
              </a:spcBef>
              <a:spcAft>
                <a:spcPct val="0"/>
              </a:spcAft>
              <a:defRPr kumimoji="1" sz="2585">
                <a:solidFill>
                  <a:srgbClr val="4087C8"/>
                </a:solidFill>
                <a:latin typeface="HGP創英角ｺﾞｼｯｸUB" pitchFamily="50" charset="-128"/>
                <a:ea typeface="HGP創英角ｺﾞｼｯｸUB" pitchFamily="50" charset="-128"/>
              </a:defRPr>
            </a:lvl8pPr>
            <a:lvl9pPr marL="1688165" algn="l" rtl="0" fontAlgn="base">
              <a:spcBef>
                <a:spcPct val="0"/>
              </a:spcBef>
              <a:spcAft>
                <a:spcPct val="0"/>
              </a:spcAft>
              <a:defRPr kumimoji="1" sz="2585">
                <a:solidFill>
                  <a:srgbClr val="4087C8"/>
                </a:solidFill>
                <a:latin typeface="HGP創英角ｺﾞｼｯｸUB" pitchFamily="50" charset="-128"/>
                <a:ea typeface="HGP創英角ｺﾞｼｯｸUB" pitchFamily="50" charset="-128"/>
              </a:defRPr>
            </a:lvl9pPr>
          </a:lstStyle>
          <a:p>
            <a:pPr eaLnBrk="1" hangingPunct="1"/>
            <a:r>
              <a:rPr lang="en-US" altLang="ja-JP" sz="2000" kern="0" dirty="0"/>
              <a:t>New fuel efficiency standard for buses (2025 standard)</a:t>
            </a:r>
            <a:endParaRPr lang="ja-JP" altLang="en-US" sz="2000" kern="0" dirty="0"/>
          </a:p>
        </p:txBody>
      </p:sp>
      <p:grpSp>
        <p:nvGrpSpPr>
          <p:cNvPr id="83" name="グループ化 82"/>
          <p:cNvGrpSpPr/>
          <p:nvPr/>
        </p:nvGrpSpPr>
        <p:grpSpPr>
          <a:xfrm>
            <a:off x="75628" y="1510626"/>
            <a:ext cx="9896972" cy="5078699"/>
            <a:chOff x="75628" y="1510626"/>
            <a:chExt cx="9896972" cy="5078699"/>
          </a:xfrm>
        </p:grpSpPr>
        <p:grpSp>
          <p:nvGrpSpPr>
            <p:cNvPr id="43" name="グループ化 42"/>
            <p:cNvGrpSpPr/>
            <p:nvPr/>
          </p:nvGrpSpPr>
          <p:grpSpPr>
            <a:xfrm>
              <a:off x="75628" y="1510626"/>
              <a:ext cx="9655227" cy="4870702"/>
              <a:chOff x="66829" y="1870666"/>
              <a:chExt cx="8897659" cy="4870702"/>
            </a:xfrm>
          </p:grpSpPr>
          <p:graphicFrame>
            <p:nvGraphicFramePr>
              <p:cNvPr id="44" name="グラフ 43"/>
              <p:cNvGraphicFramePr/>
              <p:nvPr>
                <p:extLst>
                  <p:ext uri="{D42A27DB-BD31-4B8C-83A1-F6EECF244321}">
                    <p14:modId xmlns:p14="http://schemas.microsoft.com/office/powerpoint/2010/main" val="2737707358"/>
                  </p:ext>
                </p:extLst>
              </p:nvPr>
            </p:nvGraphicFramePr>
            <p:xfrm>
              <a:off x="179512" y="1988840"/>
              <a:ext cx="8784976" cy="4752528"/>
            </p:xfrm>
            <a:graphic>
              <a:graphicData uri="http://schemas.openxmlformats.org/drawingml/2006/chart">
                <c:chart xmlns:c="http://schemas.openxmlformats.org/drawingml/2006/chart" xmlns:r="http://schemas.openxmlformats.org/officeDocument/2006/relationships" r:id="rId2"/>
              </a:graphicData>
            </a:graphic>
          </p:graphicFrame>
          <p:cxnSp>
            <p:nvCxnSpPr>
              <p:cNvPr id="45" name="直線コネクタ 44"/>
              <p:cNvCxnSpPr/>
              <p:nvPr/>
            </p:nvCxnSpPr>
            <p:spPr>
              <a:xfrm>
                <a:off x="3779912" y="2060848"/>
                <a:ext cx="0" cy="4608000"/>
              </a:xfrm>
              <a:prstGeom prst="line">
                <a:avLst/>
              </a:prstGeom>
              <a:ln w="1270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6" name="テキスト ボックス 45"/>
              <p:cNvSpPr txBox="1"/>
              <p:nvPr/>
            </p:nvSpPr>
            <p:spPr>
              <a:xfrm>
                <a:off x="66829" y="1870666"/>
                <a:ext cx="1199106" cy="415498"/>
              </a:xfrm>
              <a:prstGeom prst="rect">
                <a:avLst/>
              </a:prstGeom>
              <a:noFill/>
            </p:spPr>
            <p:txBody>
              <a:bodyPr wrap="square" rtlCol="0">
                <a:spAutoFit/>
              </a:bodyPr>
              <a:lstStyle/>
              <a:p>
                <a:r>
                  <a:rPr kumimoji="1" lang="en-US" altLang="ja-JP" sz="1050" dirty="0"/>
                  <a:t>Fuel efficiency (km/L)</a:t>
                </a:r>
                <a:endParaRPr kumimoji="1" lang="ja-JP" altLang="en-US" sz="1050" dirty="0"/>
              </a:p>
            </p:txBody>
          </p:sp>
          <p:sp>
            <p:nvSpPr>
              <p:cNvPr id="47" name="テキスト ボックス 46"/>
              <p:cNvSpPr txBox="1"/>
              <p:nvPr/>
            </p:nvSpPr>
            <p:spPr>
              <a:xfrm>
                <a:off x="1691679" y="1916832"/>
                <a:ext cx="1199101" cy="369332"/>
              </a:xfrm>
              <a:prstGeom prst="rect">
                <a:avLst/>
              </a:prstGeom>
              <a:noFill/>
              <a:ln>
                <a:solidFill>
                  <a:schemeClr val="tx1"/>
                </a:solidFill>
              </a:ln>
            </p:spPr>
            <p:txBody>
              <a:bodyPr wrap="square" rtlCol="0">
                <a:spAutoFit/>
              </a:bodyPr>
              <a:lstStyle/>
              <a:p>
                <a:pPr algn="ctr"/>
                <a:r>
                  <a:rPr kumimoji="1" lang="en-US" altLang="ja-JP" dirty="0"/>
                  <a:t>Route bus</a:t>
                </a:r>
                <a:endParaRPr kumimoji="1" lang="ja-JP" altLang="en-US" dirty="0"/>
              </a:p>
            </p:txBody>
          </p:sp>
          <p:sp>
            <p:nvSpPr>
              <p:cNvPr id="48" name="テキスト ボックス 47"/>
              <p:cNvSpPr txBox="1"/>
              <p:nvPr/>
            </p:nvSpPr>
            <p:spPr>
              <a:xfrm>
                <a:off x="5720408" y="1916832"/>
                <a:ext cx="1152128" cy="369332"/>
              </a:xfrm>
              <a:prstGeom prst="rect">
                <a:avLst/>
              </a:prstGeom>
              <a:noFill/>
              <a:ln>
                <a:solidFill>
                  <a:schemeClr val="tx1"/>
                </a:solidFill>
              </a:ln>
            </p:spPr>
            <p:txBody>
              <a:bodyPr wrap="square" rtlCol="0">
                <a:spAutoFit/>
              </a:bodyPr>
              <a:lstStyle/>
              <a:p>
                <a:pPr algn="ctr"/>
                <a:r>
                  <a:rPr kumimoji="1" lang="en-US" altLang="ja-JP" dirty="0"/>
                  <a:t>Tour bus</a:t>
                </a:r>
                <a:endParaRPr kumimoji="1" lang="ja-JP" altLang="en-US" dirty="0"/>
              </a:p>
            </p:txBody>
          </p:sp>
        </p:grpSp>
        <p:sp>
          <p:nvSpPr>
            <p:cNvPr id="49" name="正方形/長方形 48"/>
            <p:cNvSpPr/>
            <p:nvPr/>
          </p:nvSpPr>
          <p:spPr>
            <a:xfrm>
              <a:off x="8853884" y="1905291"/>
              <a:ext cx="1118716" cy="43111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テキスト ボックス 49"/>
            <p:cNvSpPr txBox="1"/>
            <p:nvPr/>
          </p:nvSpPr>
          <p:spPr>
            <a:xfrm>
              <a:off x="875314" y="5991997"/>
              <a:ext cx="501515" cy="276999"/>
            </a:xfrm>
            <a:prstGeom prst="rect">
              <a:avLst/>
            </a:prstGeom>
            <a:noFill/>
          </p:spPr>
          <p:txBody>
            <a:bodyPr wrap="square" rtlCol="0">
              <a:spAutoFit/>
            </a:bodyPr>
            <a:lstStyle/>
            <a:p>
              <a:pPr algn="ctr"/>
              <a:r>
                <a:rPr kumimoji="1" lang="en-US" altLang="ja-JP" sz="1200" dirty="0"/>
                <a:t>BR1</a:t>
              </a:r>
              <a:endParaRPr kumimoji="1" lang="ja-JP" altLang="en-US" sz="1200" dirty="0"/>
            </a:p>
          </p:txBody>
        </p:sp>
        <p:sp>
          <p:nvSpPr>
            <p:cNvPr id="51" name="テキスト ボックス 50"/>
            <p:cNvSpPr txBox="1"/>
            <p:nvPr/>
          </p:nvSpPr>
          <p:spPr>
            <a:xfrm>
              <a:off x="1535525" y="5991997"/>
              <a:ext cx="501515" cy="276999"/>
            </a:xfrm>
            <a:prstGeom prst="rect">
              <a:avLst/>
            </a:prstGeom>
            <a:noFill/>
          </p:spPr>
          <p:txBody>
            <a:bodyPr wrap="square" rtlCol="0">
              <a:spAutoFit/>
            </a:bodyPr>
            <a:lstStyle/>
            <a:p>
              <a:pPr algn="ctr"/>
              <a:r>
                <a:rPr kumimoji="1" lang="en-US" altLang="ja-JP" sz="1200" dirty="0"/>
                <a:t>BR2</a:t>
              </a:r>
              <a:endParaRPr kumimoji="1" lang="ja-JP" altLang="en-US" sz="1200" dirty="0"/>
            </a:p>
          </p:txBody>
        </p:sp>
        <p:sp>
          <p:nvSpPr>
            <p:cNvPr id="52" name="テキスト ボックス 51"/>
            <p:cNvSpPr txBox="1"/>
            <p:nvPr/>
          </p:nvSpPr>
          <p:spPr>
            <a:xfrm>
              <a:off x="2195736" y="5991997"/>
              <a:ext cx="501515" cy="276999"/>
            </a:xfrm>
            <a:prstGeom prst="rect">
              <a:avLst/>
            </a:prstGeom>
            <a:noFill/>
          </p:spPr>
          <p:txBody>
            <a:bodyPr wrap="square" rtlCol="0">
              <a:spAutoFit/>
            </a:bodyPr>
            <a:lstStyle/>
            <a:p>
              <a:pPr algn="ctr"/>
              <a:r>
                <a:rPr kumimoji="1" lang="en-US" altLang="ja-JP" sz="1200" dirty="0"/>
                <a:t>BR3</a:t>
              </a:r>
              <a:endParaRPr kumimoji="1" lang="ja-JP" altLang="en-US" sz="1200" dirty="0"/>
            </a:p>
          </p:txBody>
        </p:sp>
        <p:sp>
          <p:nvSpPr>
            <p:cNvPr id="53" name="テキスト ボックス 52"/>
            <p:cNvSpPr txBox="1"/>
            <p:nvPr/>
          </p:nvSpPr>
          <p:spPr>
            <a:xfrm>
              <a:off x="2855947" y="5991997"/>
              <a:ext cx="501515" cy="276999"/>
            </a:xfrm>
            <a:prstGeom prst="rect">
              <a:avLst/>
            </a:prstGeom>
            <a:noFill/>
          </p:spPr>
          <p:txBody>
            <a:bodyPr wrap="square" rtlCol="0">
              <a:spAutoFit/>
            </a:bodyPr>
            <a:lstStyle/>
            <a:p>
              <a:pPr algn="ctr"/>
              <a:r>
                <a:rPr kumimoji="1" lang="en-US" altLang="ja-JP" sz="1200" dirty="0"/>
                <a:t>BR4</a:t>
              </a:r>
              <a:endParaRPr kumimoji="1" lang="ja-JP" altLang="en-US" sz="1200" dirty="0"/>
            </a:p>
          </p:txBody>
        </p:sp>
        <p:sp>
          <p:nvSpPr>
            <p:cNvPr id="54" name="テキスト ボックス 53"/>
            <p:cNvSpPr txBox="1"/>
            <p:nvPr/>
          </p:nvSpPr>
          <p:spPr>
            <a:xfrm>
              <a:off x="3516157" y="5991997"/>
              <a:ext cx="501515" cy="276999"/>
            </a:xfrm>
            <a:prstGeom prst="rect">
              <a:avLst/>
            </a:prstGeom>
            <a:noFill/>
          </p:spPr>
          <p:txBody>
            <a:bodyPr wrap="square" rtlCol="0">
              <a:spAutoFit/>
            </a:bodyPr>
            <a:lstStyle/>
            <a:p>
              <a:pPr algn="ctr"/>
              <a:r>
                <a:rPr kumimoji="1" lang="en-US" altLang="ja-JP" sz="1200" dirty="0"/>
                <a:t>BR5</a:t>
              </a:r>
              <a:endParaRPr kumimoji="1" lang="ja-JP" altLang="en-US" sz="1200" dirty="0"/>
            </a:p>
          </p:txBody>
        </p:sp>
        <p:sp>
          <p:nvSpPr>
            <p:cNvPr id="55" name="テキスト ボックス 54"/>
            <p:cNvSpPr txBox="1"/>
            <p:nvPr/>
          </p:nvSpPr>
          <p:spPr>
            <a:xfrm>
              <a:off x="4192031" y="5991997"/>
              <a:ext cx="477329" cy="276999"/>
            </a:xfrm>
            <a:prstGeom prst="rect">
              <a:avLst/>
            </a:prstGeom>
            <a:noFill/>
          </p:spPr>
          <p:txBody>
            <a:bodyPr wrap="square" rtlCol="0">
              <a:spAutoFit/>
            </a:bodyPr>
            <a:lstStyle/>
            <a:p>
              <a:pPr algn="ctr"/>
              <a:r>
                <a:rPr kumimoji="1" lang="en-US" altLang="ja-JP" sz="1200" dirty="0"/>
                <a:t>B1</a:t>
              </a:r>
              <a:endParaRPr kumimoji="1" lang="ja-JP" altLang="en-US" sz="1200" dirty="0"/>
            </a:p>
          </p:txBody>
        </p:sp>
        <p:sp>
          <p:nvSpPr>
            <p:cNvPr id="56" name="テキスト ボックス 55"/>
            <p:cNvSpPr txBox="1"/>
            <p:nvPr/>
          </p:nvSpPr>
          <p:spPr>
            <a:xfrm>
              <a:off x="4852242" y="5991997"/>
              <a:ext cx="477329" cy="276999"/>
            </a:xfrm>
            <a:prstGeom prst="rect">
              <a:avLst/>
            </a:prstGeom>
            <a:noFill/>
          </p:spPr>
          <p:txBody>
            <a:bodyPr wrap="square" rtlCol="0">
              <a:spAutoFit/>
            </a:bodyPr>
            <a:lstStyle/>
            <a:p>
              <a:pPr algn="ctr"/>
              <a:r>
                <a:rPr kumimoji="1" lang="en-US" altLang="ja-JP" sz="1200" dirty="0"/>
                <a:t>B2</a:t>
              </a:r>
              <a:endParaRPr kumimoji="1" lang="ja-JP" altLang="en-US" sz="1200" dirty="0"/>
            </a:p>
          </p:txBody>
        </p:sp>
        <p:sp>
          <p:nvSpPr>
            <p:cNvPr id="57" name="テキスト ボックス 56"/>
            <p:cNvSpPr txBox="1"/>
            <p:nvPr/>
          </p:nvSpPr>
          <p:spPr>
            <a:xfrm>
              <a:off x="5512453" y="5991997"/>
              <a:ext cx="477329" cy="276999"/>
            </a:xfrm>
            <a:prstGeom prst="rect">
              <a:avLst/>
            </a:prstGeom>
            <a:noFill/>
          </p:spPr>
          <p:txBody>
            <a:bodyPr wrap="square" rtlCol="0">
              <a:spAutoFit/>
            </a:bodyPr>
            <a:lstStyle/>
            <a:p>
              <a:pPr algn="ctr"/>
              <a:r>
                <a:rPr kumimoji="1" lang="en-US" altLang="ja-JP" sz="1200" dirty="0"/>
                <a:t>B3</a:t>
              </a:r>
              <a:endParaRPr kumimoji="1" lang="ja-JP" altLang="en-US" sz="1200" dirty="0"/>
            </a:p>
          </p:txBody>
        </p:sp>
        <p:sp>
          <p:nvSpPr>
            <p:cNvPr id="58" name="テキスト ボックス 57"/>
            <p:cNvSpPr txBox="1"/>
            <p:nvPr/>
          </p:nvSpPr>
          <p:spPr>
            <a:xfrm>
              <a:off x="6172664" y="5991997"/>
              <a:ext cx="477329" cy="276999"/>
            </a:xfrm>
            <a:prstGeom prst="rect">
              <a:avLst/>
            </a:prstGeom>
            <a:noFill/>
          </p:spPr>
          <p:txBody>
            <a:bodyPr wrap="square" rtlCol="0">
              <a:spAutoFit/>
            </a:bodyPr>
            <a:lstStyle/>
            <a:p>
              <a:pPr algn="ctr"/>
              <a:r>
                <a:rPr kumimoji="1" lang="en-US" altLang="ja-JP" sz="1200" dirty="0"/>
                <a:t>B4</a:t>
              </a:r>
              <a:endParaRPr kumimoji="1" lang="ja-JP" altLang="en-US" sz="1200" dirty="0"/>
            </a:p>
          </p:txBody>
        </p:sp>
        <p:sp>
          <p:nvSpPr>
            <p:cNvPr id="59" name="テキスト ボックス 58"/>
            <p:cNvSpPr txBox="1"/>
            <p:nvPr/>
          </p:nvSpPr>
          <p:spPr>
            <a:xfrm>
              <a:off x="6832875" y="5991997"/>
              <a:ext cx="477329" cy="276999"/>
            </a:xfrm>
            <a:prstGeom prst="rect">
              <a:avLst/>
            </a:prstGeom>
            <a:noFill/>
          </p:spPr>
          <p:txBody>
            <a:bodyPr wrap="square" rtlCol="0">
              <a:spAutoFit/>
            </a:bodyPr>
            <a:lstStyle/>
            <a:p>
              <a:pPr algn="ctr"/>
              <a:r>
                <a:rPr kumimoji="1" lang="en-US" altLang="ja-JP" sz="1200" dirty="0"/>
                <a:t>B5</a:t>
              </a:r>
              <a:endParaRPr kumimoji="1" lang="ja-JP" altLang="en-US" sz="1200" dirty="0"/>
            </a:p>
          </p:txBody>
        </p:sp>
        <p:sp>
          <p:nvSpPr>
            <p:cNvPr id="60" name="テキスト ボックス 59"/>
            <p:cNvSpPr txBox="1"/>
            <p:nvPr/>
          </p:nvSpPr>
          <p:spPr>
            <a:xfrm>
              <a:off x="7493086" y="5991997"/>
              <a:ext cx="477329" cy="276999"/>
            </a:xfrm>
            <a:prstGeom prst="rect">
              <a:avLst/>
            </a:prstGeom>
            <a:noFill/>
          </p:spPr>
          <p:txBody>
            <a:bodyPr wrap="square" rtlCol="0">
              <a:spAutoFit/>
            </a:bodyPr>
            <a:lstStyle/>
            <a:p>
              <a:pPr algn="ctr"/>
              <a:r>
                <a:rPr kumimoji="1" lang="en-US" altLang="ja-JP" sz="1200" dirty="0"/>
                <a:t>B6</a:t>
              </a:r>
              <a:endParaRPr kumimoji="1" lang="ja-JP" altLang="en-US" sz="1200" dirty="0"/>
            </a:p>
          </p:txBody>
        </p:sp>
        <p:sp>
          <p:nvSpPr>
            <p:cNvPr id="61" name="テキスト ボックス 60"/>
            <p:cNvSpPr txBox="1"/>
            <p:nvPr/>
          </p:nvSpPr>
          <p:spPr>
            <a:xfrm>
              <a:off x="8153296" y="5991997"/>
              <a:ext cx="477329" cy="276999"/>
            </a:xfrm>
            <a:prstGeom prst="rect">
              <a:avLst/>
            </a:prstGeom>
            <a:noFill/>
          </p:spPr>
          <p:txBody>
            <a:bodyPr wrap="square" rtlCol="0">
              <a:spAutoFit/>
            </a:bodyPr>
            <a:lstStyle/>
            <a:p>
              <a:pPr algn="ctr"/>
              <a:r>
                <a:rPr kumimoji="1" lang="en-US" altLang="ja-JP" sz="1200" dirty="0"/>
                <a:t>B7</a:t>
              </a:r>
              <a:endParaRPr kumimoji="1" lang="ja-JP" altLang="en-US" sz="1200" dirty="0"/>
            </a:p>
          </p:txBody>
        </p:sp>
        <p:sp>
          <p:nvSpPr>
            <p:cNvPr id="62" name="テキスト ボックス 61"/>
            <p:cNvSpPr txBox="1"/>
            <p:nvPr/>
          </p:nvSpPr>
          <p:spPr>
            <a:xfrm>
              <a:off x="7994183" y="6335409"/>
              <a:ext cx="1106131" cy="253916"/>
            </a:xfrm>
            <a:prstGeom prst="rect">
              <a:avLst/>
            </a:prstGeom>
            <a:noFill/>
          </p:spPr>
          <p:txBody>
            <a:bodyPr wrap="square" rtlCol="0">
              <a:spAutoFit/>
            </a:bodyPr>
            <a:lstStyle/>
            <a:p>
              <a:pPr algn="ctr"/>
              <a:r>
                <a:rPr kumimoji="1" lang="en-US" altLang="ja-JP" sz="1050" dirty="0"/>
                <a:t>(Category)</a:t>
              </a:r>
              <a:endParaRPr kumimoji="1" lang="ja-JP" altLang="en-US" sz="1050" dirty="0"/>
            </a:p>
          </p:txBody>
        </p:sp>
        <p:grpSp>
          <p:nvGrpSpPr>
            <p:cNvPr id="63" name="グループ化 62"/>
            <p:cNvGrpSpPr/>
            <p:nvPr/>
          </p:nvGrpSpPr>
          <p:grpSpPr>
            <a:xfrm>
              <a:off x="6588224" y="2158002"/>
              <a:ext cx="2500489" cy="838950"/>
              <a:chOff x="5137033" y="1644562"/>
              <a:chExt cx="3284703" cy="861791"/>
            </a:xfrm>
          </p:grpSpPr>
          <p:cxnSp>
            <p:nvCxnSpPr>
              <p:cNvPr id="64" name="直線コネクタ 63"/>
              <p:cNvCxnSpPr/>
              <p:nvPr/>
            </p:nvCxnSpPr>
            <p:spPr>
              <a:xfrm>
                <a:off x="5137033" y="1783059"/>
                <a:ext cx="3240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65" name="テキスト ボックス 64"/>
              <p:cNvSpPr txBox="1"/>
              <p:nvPr/>
            </p:nvSpPr>
            <p:spPr>
              <a:xfrm>
                <a:off x="5488812" y="1644562"/>
                <a:ext cx="2160241" cy="284540"/>
              </a:xfrm>
              <a:prstGeom prst="rect">
                <a:avLst/>
              </a:prstGeom>
              <a:noFill/>
            </p:spPr>
            <p:txBody>
              <a:bodyPr wrap="square" rtlCol="0">
                <a:spAutoFit/>
              </a:bodyPr>
              <a:lstStyle/>
              <a:p>
                <a:r>
                  <a:rPr lang="en-US" altLang="ja-JP" sz="1200" dirty="0"/>
                  <a:t>2025 standard</a:t>
                </a:r>
                <a:endParaRPr kumimoji="1" lang="ja-JP" altLang="en-US" sz="1200" dirty="0"/>
              </a:p>
            </p:txBody>
          </p:sp>
          <p:cxnSp>
            <p:nvCxnSpPr>
              <p:cNvPr id="66" name="直線コネクタ 65"/>
              <p:cNvCxnSpPr/>
              <p:nvPr/>
            </p:nvCxnSpPr>
            <p:spPr>
              <a:xfrm>
                <a:off x="5137033" y="2060058"/>
                <a:ext cx="324000" cy="0"/>
              </a:xfrm>
              <a:prstGeom prst="line">
                <a:avLst/>
              </a:prstGeom>
              <a:ln w="19050">
                <a:solidFill>
                  <a:srgbClr val="00B050"/>
                </a:solidFill>
                <a:prstDash val="sysDash"/>
              </a:ln>
            </p:spPr>
            <p:style>
              <a:lnRef idx="1">
                <a:schemeClr val="accent1"/>
              </a:lnRef>
              <a:fillRef idx="0">
                <a:schemeClr val="accent1"/>
              </a:fillRef>
              <a:effectRef idx="0">
                <a:schemeClr val="accent1"/>
              </a:effectRef>
              <a:fontRef idx="minor">
                <a:schemeClr val="tx1"/>
              </a:fontRef>
            </p:style>
          </p:cxnSp>
          <p:sp>
            <p:nvSpPr>
              <p:cNvPr id="67" name="テキスト ボックス 66"/>
              <p:cNvSpPr txBox="1"/>
              <p:nvPr/>
            </p:nvSpPr>
            <p:spPr>
              <a:xfrm>
                <a:off x="5488813" y="1921559"/>
                <a:ext cx="2160240" cy="284540"/>
              </a:xfrm>
              <a:prstGeom prst="rect">
                <a:avLst/>
              </a:prstGeom>
              <a:noFill/>
            </p:spPr>
            <p:txBody>
              <a:bodyPr wrap="square" rtlCol="0">
                <a:spAutoFit/>
              </a:bodyPr>
              <a:lstStyle/>
              <a:p>
                <a:r>
                  <a:rPr lang="en-US" altLang="ja-JP" sz="1200" dirty="0"/>
                  <a:t>2015 standard</a:t>
                </a:r>
                <a:endParaRPr kumimoji="1" lang="ja-JP" altLang="en-US" sz="1200" dirty="0"/>
              </a:p>
            </p:txBody>
          </p:sp>
          <p:sp>
            <p:nvSpPr>
              <p:cNvPr id="68" name="円/楕円 67"/>
              <p:cNvSpPr/>
              <p:nvPr/>
            </p:nvSpPr>
            <p:spPr>
              <a:xfrm>
                <a:off x="5253678" y="2314955"/>
                <a:ext cx="90710" cy="9071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テキスト ボックス 68"/>
              <p:cNvSpPr txBox="1"/>
              <p:nvPr/>
            </p:nvSpPr>
            <p:spPr>
              <a:xfrm>
                <a:off x="5488811" y="2221811"/>
                <a:ext cx="2932925" cy="284542"/>
              </a:xfrm>
              <a:prstGeom prst="rect">
                <a:avLst/>
              </a:prstGeom>
              <a:noFill/>
            </p:spPr>
            <p:txBody>
              <a:bodyPr wrap="square" rtlCol="0">
                <a:spAutoFit/>
              </a:bodyPr>
              <a:lstStyle/>
              <a:p>
                <a:r>
                  <a:rPr lang="en-US" altLang="ja-JP" sz="1200" dirty="0"/>
                  <a:t>average fuel efficiency in 2014</a:t>
                </a:r>
                <a:endParaRPr lang="ja-JP" altLang="en-US" sz="1200" dirty="0"/>
              </a:p>
            </p:txBody>
          </p:sp>
        </p:grpSp>
      </p:grpSp>
      <p:sp>
        <p:nvSpPr>
          <p:cNvPr id="42" name="テキスト ボックス 41"/>
          <p:cNvSpPr txBox="1"/>
          <p:nvPr/>
        </p:nvSpPr>
        <p:spPr>
          <a:xfrm>
            <a:off x="233518" y="620688"/>
            <a:ext cx="8646811" cy="661720"/>
          </a:xfrm>
          <a:prstGeom prst="rect">
            <a:avLst/>
          </a:prstGeom>
          <a:solidFill>
            <a:schemeClr val="bg1"/>
          </a:solidFill>
          <a:ln w="19050">
            <a:solidFill>
              <a:srgbClr val="4087C8"/>
            </a:solidFill>
          </a:ln>
        </p:spPr>
        <p:txBody>
          <a:bodyPr wrap="square" rtlCol="0">
            <a:spAutoFit/>
          </a:bodyPr>
          <a:lstStyle/>
          <a:p>
            <a:pPr marL="285750" indent="-285750">
              <a:spcAft>
                <a:spcPts val="600"/>
              </a:spcAft>
              <a:buFont typeface="Wingdings" panose="05000000000000000000" pitchFamily="2" charset="2"/>
              <a:buChar char="Ø"/>
            </a:pPr>
            <a:r>
              <a:rPr lang="en-US" altLang="ja-JP" sz="1600" dirty="0"/>
              <a:t>The 2025 fuel efficiency standard is 6.52 km / L on average for the all category.</a:t>
            </a:r>
          </a:p>
          <a:p>
            <a:pPr marL="285750" indent="-285750">
              <a:spcAft>
                <a:spcPts val="600"/>
              </a:spcAft>
              <a:buFont typeface="Wingdings" panose="05000000000000000000" pitchFamily="2" charset="2"/>
              <a:buChar char="Ø"/>
            </a:pPr>
            <a:r>
              <a:rPr lang="en-US" altLang="ja-JP" sz="1600" dirty="0"/>
              <a:t>This standard is strengthened by 14.3% compared to 2015 standard.</a:t>
            </a:r>
            <a:endParaRPr lang="en-US" altLang="ja-JP" sz="1600" dirty="0">
              <a:latin typeface="+mn-ea"/>
            </a:endParaRPr>
          </a:p>
        </p:txBody>
      </p:sp>
      <p:sp>
        <p:nvSpPr>
          <p:cNvPr id="2" name="スライド番号プレースホルダー 1">
            <a:extLst>
              <a:ext uri="{FF2B5EF4-FFF2-40B4-BE49-F238E27FC236}">
                <a16:creationId xmlns:a16="http://schemas.microsoft.com/office/drawing/2014/main" id="{853C59C1-54D5-4C48-AE92-D405E266D35C}"/>
              </a:ext>
            </a:extLst>
          </p:cNvPr>
          <p:cNvSpPr>
            <a:spLocks noGrp="1"/>
          </p:cNvSpPr>
          <p:nvPr>
            <p:ph type="sldNum" sz="quarter" idx="12"/>
          </p:nvPr>
        </p:nvSpPr>
        <p:spPr/>
        <p:txBody>
          <a:bodyPr/>
          <a:lstStyle/>
          <a:p>
            <a:pPr>
              <a:defRPr/>
            </a:pPr>
            <a:fld id="{E7DB66CD-C6B0-4076-8365-5CDF4D4DA4F3}" type="slidenum">
              <a:rPr lang="en-US" altLang="ja-JP" smtClean="0">
                <a:solidFill>
                  <a:prstClr val="black"/>
                </a:solidFill>
              </a:rPr>
              <a:pPr>
                <a:defRPr/>
              </a:pPr>
              <a:t>9</a:t>
            </a:fld>
            <a:endParaRPr lang="en-US" altLang="ja-JP">
              <a:solidFill>
                <a:prstClr val="black"/>
              </a:solidFill>
            </a:endParaRPr>
          </a:p>
        </p:txBody>
      </p:sp>
    </p:spTree>
    <p:extLst>
      <p:ext uri="{BB962C8B-B14F-4D97-AF65-F5344CB8AC3E}">
        <p14:creationId xmlns:p14="http://schemas.microsoft.com/office/powerpoint/2010/main" val="1699772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827584" y="980728"/>
            <a:ext cx="5328592" cy="2677656"/>
          </a:xfrm>
          <a:prstGeom prst="rect">
            <a:avLst/>
          </a:prstGeom>
          <a:noFill/>
        </p:spPr>
        <p:txBody>
          <a:bodyPr wrap="square" rtlCol="0">
            <a:spAutoFit/>
          </a:bodyPr>
          <a:lstStyle/>
          <a:p>
            <a:r>
              <a:rPr lang="en-US" altLang="ja-JP" sz="2400" dirty="0">
                <a:solidFill>
                  <a:schemeClr val="bg1">
                    <a:lumMod val="85000"/>
                  </a:schemeClr>
                </a:solidFill>
              </a:rPr>
              <a:t>1. Background</a:t>
            </a:r>
          </a:p>
          <a:p>
            <a:endParaRPr lang="en-US" altLang="ja-JP" sz="2400" dirty="0">
              <a:solidFill>
                <a:schemeClr val="bg1">
                  <a:lumMod val="85000"/>
                </a:schemeClr>
              </a:solidFill>
            </a:endParaRPr>
          </a:p>
          <a:p>
            <a:r>
              <a:rPr lang="en-US" altLang="ja-JP" sz="2400" dirty="0">
                <a:solidFill>
                  <a:schemeClr val="bg1">
                    <a:lumMod val="85000"/>
                  </a:schemeClr>
                </a:solidFill>
              </a:rPr>
              <a:t>2. History of Developing FE Standard</a:t>
            </a:r>
          </a:p>
          <a:p>
            <a:endParaRPr lang="en-US" altLang="ja-JP" sz="2400" dirty="0">
              <a:solidFill>
                <a:schemeClr val="bg1">
                  <a:lumMod val="85000"/>
                </a:schemeClr>
              </a:solidFill>
            </a:endParaRPr>
          </a:p>
          <a:p>
            <a:r>
              <a:rPr lang="en-US" altLang="ja-JP" sz="2400" dirty="0">
                <a:solidFill>
                  <a:schemeClr val="bg1">
                    <a:lumMod val="85000"/>
                  </a:schemeClr>
                </a:solidFill>
              </a:rPr>
              <a:t>3. Outline of Standard</a:t>
            </a:r>
          </a:p>
          <a:p>
            <a:endParaRPr lang="en-US" altLang="ja-JP" sz="2400" dirty="0"/>
          </a:p>
          <a:p>
            <a:r>
              <a:rPr lang="en-US" altLang="ja-JP" sz="2400" dirty="0"/>
              <a:t>4. Test Method</a:t>
            </a:r>
            <a:endParaRPr kumimoji="1" lang="en-US" altLang="ja-JP" sz="2400" dirty="0"/>
          </a:p>
        </p:txBody>
      </p:sp>
      <p:sp>
        <p:nvSpPr>
          <p:cNvPr id="3" name="スライド番号プレースホルダー 2">
            <a:extLst>
              <a:ext uri="{FF2B5EF4-FFF2-40B4-BE49-F238E27FC236}">
                <a16:creationId xmlns:a16="http://schemas.microsoft.com/office/drawing/2014/main" id="{1778B998-6924-4A82-93EA-A72002F0C019}"/>
              </a:ext>
            </a:extLst>
          </p:cNvPr>
          <p:cNvSpPr>
            <a:spLocks noGrp="1"/>
          </p:cNvSpPr>
          <p:nvPr>
            <p:ph type="sldNum" sz="quarter" idx="12"/>
          </p:nvPr>
        </p:nvSpPr>
        <p:spPr/>
        <p:txBody>
          <a:bodyPr/>
          <a:lstStyle/>
          <a:p>
            <a:pPr>
              <a:defRPr/>
            </a:pPr>
            <a:fld id="{E7DB66CD-C6B0-4076-8365-5CDF4D4DA4F3}" type="slidenum">
              <a:rPr lang="en-US" altLang="ja-JP" smtClean="0">
                <a:solidFill>
                  <a:prstClr val="black"/>
                </a:solidFill>
              </a:rPr>
              <a:pPr>
                <a:defRPr/>
              </a:pPr>
              <a:t>10</a:t>
            </a:fld>
            <a:endParaRPr lang="en-US" altLang="ja-JP">
              <a:solidFill>
                <a:prstClr val="black"/>
              </a:solidFill>
            </a:endParaRPr>
          </a:p>
        </p:txBody>
      </p:sp>
    </p:spTree>
    <p:extLst>
      <p:ext uri="{BB962C8B-B14F-4D97-AF65-F5344CB8AC3E}">
        <p14:creationId xmlns:p14="http://schemas.microsoft.com/office/powerpoint/2010/main" val="30950437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E9591B2B-9ABA-44A6-BB77-D0F85D757F58}" type="slidenum">
              <a:rPr lang="ja-JP" altLang="en-US" smtClean="0">
                <a:solidFill>
                  <a:prstClr val="black">
                    <a:tint val="75000"/>
                  </a:prstClr>
                </a:solidFill>
              </a:rPr>
              <a:pPr/>
              <a:t>11</a:t>
            </a:fld>
            <a:endParaRPr lang="ja-JP" altLang="en-US">
              <a:solidFill>
                <a:prstClr val="black">
                  <a:tint val="75000"/>
                </a:prstClr>
              </a:solidFill>
            </a:endParaRPr>
          </a:p>
        </p:txBody>
      </p:sp>
      <p:graphicFrame>
        <p:nvGraphicFramePr>
          <p:cNvPr id="5" name="オブジェクト 4"/>
          <p:cNvGraphicFramePr>
            <a:graphicFrameLocks/>
          </p:cNvGraphicFramePr>
          <p:nvPr>
            <p:extLst/>
          </p:nvPr>
        </p:nvGraphicFramePr>
        <p:xfrm>
          <a:off x="755576" y="4293096"/>
          <a:ext cx="3016250" cy="1828800"/>
        </p:xfrm>
        <a:graphic>
          <a:graphicData uri="http://schemas.openxmlformats.org/presentationml/2006/ole">
            <mc:AlternateContent xmlns:mc="http://schemas.openxmlformats.org/markup-compatibility/2006">
              <mc:Choice xmlns:v="urn:schemas-microsoft-com:vml" Requires="v">
                <p:oleObj spid="_x0000_s1098" name="Photo Editor Photo" r:id="rId3" imgW="7228571" imgH="4590476" progId="MSPhotoEd.3">
                  <p:embed/>
                </p:oleObj>
              </mc:Choice>
              <mc:Fallback>
                <p:oleObj name="Photo Editor Photo" r:id="rId3" imgW="7228571" imgH="4590476" progId="MSPhotoEd.3">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576" y="4293096"/>
                        <a:ext cx="301625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 name="オブジェクト 5"/>
          <p:cNvGraphicFramePr>
            <a:graphicFrameLocks/>
          </p:cNvGraphicFramePr>
          <p:nvPr>
            <p:extLst/>
          </p:nvPr>
        </p:nvGraphicFramePr>
        <p:xfrm>
          <a:off x="4355976" y="4221088"/>
          <a:ext cx="3744416" cy="1944216"/>
        </p:xfrm>
        <a:graphic>
          <a:graphicData uri="http://schemas.openxmlformats.org/presentationml/2006/ole">
            <mc:AlternateContent xmlns:mc="http://schemas.openxmlformats.org/markup-compatibility/2006">
              <mc:Choice xmlns:v="urn:schemas-microsoft-com:vml" Requires="v">
                <p:oleObj spid="_x0000_s1099" name="Photo Editor Photo" r:id="rId5" imgW="10361905" imgH="5295238" progId="MSPhotoEd.3">
                  <p:embed/>
                </p:oleObj>
              </mc:Choice>
              <mc:Fallback>
                <p:oleObj name="Photo Editor Photo" r:id="rId5" imgW="10361905" imgH="5295238" progId="MSPhotoEd.3">
                  <p:embed/>
                  <p:pic>
                    <p:nvPicPr>
                      <p:cNvPr id="0" nam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55976" y="4221088"/>
                        <a:ext cx="3744416" cy="1944216"/>
                      </a:xfrm>
                      <a:prstGeom prst="rect">
                        <a:avLst/>
                      </a:prstGeom>
                      <a:noFill/>
                      <a:ln>
                        <a:noFill/>
                      </a:ln>
                      <a:effectLst/>
                    </p:spPr>
                  </p:pic>
                </p:oleObj>
              </mc:Fallback>
            </mc:AlternateContent>
          </a:graphicData>
        </a:graphic>
      </p:graphicFrame>
      <p:sp>
        <p:nvSpPr>
          <p:cNvPr id="7" name="Rectangle 2"/>
          <p:cNvSpPr txBox="1">
            <a:spLocks noChangeArrowheads="1"/>
          </p:cNvSpPr>
          <p:nvPr/>
        </p:nvSpPr>
        <p:spPr bwMode="auto">
          <a:xfrm>
            <a:off x="1" y="0"/>
            <a:ext cx="8159402"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2585">
                <a:solidFill>
                  <a:srgbClr val="4087C8"/>
                </a:solidFill>
                <a:latin typeface="+mj-lt"/>
                <a:ea typeface="+mj-ea"/>
                <a:cs typeface="+mj-cs"/>
              </a:defRPr>
            </a:lvl1pPr>
            <a:lvl2pPr algn="l" rtl="0" eaLnBrk="0" fontAlgn="base" hangingPunct="0">
              <a:spcBef>
                <a:spcPct val="0"/>
              </a:spcBef>
              <a:spcAft>
                <a:spcPct val="0"/>
              </a:spcAft>
              <a:defRPr kumimoji="1" sz="2585">
                <a:solidFill>
                  <a:srgbClr val="4087C8"/>
                </a:solidFill>
                <a:latin typeface="HGP創英角ｺﾞｼｯｸUB" pitchFamily="50" charset="-128"/>
                <a:ea typeface="HGP創英角ｺﾞｼｯｸUB" pitchFamily="50" charset="-128"/>
              </a:defRPr>
            </a:lvl2pPr>
            <a:lvl3pPr algn="l" rtl="0" eaLnBrk="0" fontAlgn="base" hangingPunct="0">
              <a:spcBef>
                <a:spcPct val="0"/>
              </a:spcBef>
              <a:spcAft>
                <a:spcPct val="0"/>
              </a:spcAft>
              <a:defRPr kumimoji="1" sz="2585">
                <a:solidFill>
                  <a:srgbClr val="4087C8"/>
                </a:solidFill>
                <a:latin typeface="HGP創英角ｺﾞｼｯｸUB" pitchFamily="50" charset="-128"/>
                <a:ea typeface="HGP創英角ｺﾞｼｯｸUB" pitchFamily="50" charset="-128"/>
              </a:defRPr>
            </a:lvl3pPr>
            <a:lvl4pPr algn="l" rtl="0" eaLnBrk="0" fontAlgn="base" hangingPunct="0">
              <a:spcBef>
                <a:spcPct val="0"/>
              </a:spcBef>
              <a:spcAft>
                <a:spcPct val="0"/>
              </a:spcAft>
              <a:defRPr kumimoji="1" sz="2585">
                <a:solidFill>
                  <a:srgbClr val="4087C8"/>
                </a:solidFill>
                <a:latin typeface="HGP創英角ｺﾞｼｯｸUB" pitchFamily="50" charset="-128"/>
                <a:ea typeface="HGP創英角ｺﾞｼｯｸUB" pitchFamily="50" charset="-128"/>
              </a:defRPr>
            </a:lvl4pPr>
            <a:lvl5pPr algn="l" rtl="0" eaLnBrk="0" fontAlgn="base" hangingPunct="0">
              <a:spcBef>
                <a:spcPct val="0"/>
              </a:spcBef>
              <a:spcAft>
                <a:spcPct val="0"/>
              </a:spcAft>
              <a:defRPr kumimoji="1" sz="2585">
                <a:solidFill>
                  <a:srgbClr val="4087C8"/>
                </a:solidFill>
                <a:latin typeface="HGP創英角ｺﾞｼｯｸUB" pitchFamily="50" charset="-128"/>
                <a:ea typeface="HGP創英角ｺﾞｼｯｸUB" pitchFamily="50" charset="-128"/>
              </a:defRPr>
            </a:lvl5pPr>
            <a:lvl6pPr marL="422041" algn="l" rtl="0" fontAlgn="base">
              <a:spcBef>
                <a:spcPct val="0"/>
              </a:spcBef>
              <a:spcAft>
                <a:spcPct val="0"/>
              </a:spcAft>
              <a:defRPr kumimoji="1" sz="2585">
                <a:solidFill>
                  <a:srgbClr val="4087C8"/>
                </a:solidFill>
                <a:latin typeface="HGP創英角ｺﾞｼｯｸUB" pitchFamily="50" charset="-128"/>
                <a:ea typeface="HGP創英角ｺﾞｼｯｸUB" pitchFamily="50" charset="-128"/>
              </a:defRPr>
            </a:lvl6pPr>
            <a:lvl7pPr marL="844083" algn="l" rtl="0" fontAlgn="base">
              <a:spcBef>
                <a:spcPct val="0"/>
              </a:spcBef>
              <a:spcAft>
                <a:spcPct val="0"/>
              </a:spcAft>
              <a:defRPr kumimoji="1" sz="2585">
                <a:solidFill>
                  <a:srgbClr val="4087C8"/>
                </a:solidFill>
                <a:latin typeface="HGP創英角ｺﾞｼｯｸUB" pitchFamily="50" charset="-128"/>
                <a:ea typeface="HGP創英角ｺﾞｼｯｸUB" pitchFamily="50" charset="-128"/>
              </a:defRPr>
            </a:lvl7pPr>
            <a:lvl8pPr marL="1266124" algn="l" rtl="0" fontAlgn="base">
              <a:spcBef>
                <a:spcPct val="0"/>
              </a:spcBef>
              <a:spcAft>
                <a:spcPct val="0"/>
              </a:spcAft>
              <a:defRPr kumimoji="1" sz="2585">
                <a:solidFill>
                  <a:srgbClr val="4087C8"/>
                </a:solidFill>
                <a:latin typeface="HGP創英角ｺﾞｼｯｸUB" pitchFamily="50" charset="-128"/>
                <a:ea typeface="HGP創英角ｺﾞｼｯｸUB" pitchFamily="50" charset="-128"/>
              </a:defRPr>
            </a:lvl8pPr>
            <a:lvl9pPr marL="1688165" algn="l" rtl="0" fontAlgn="base">
              <a:spcBef>
                <a:spcPct val="0"/>
              </a:spcBef>
              <a:spcAft>
                <a:spcPct val="0"/>
              </a:spcAft>
              <a:defRPr kumimoji="1" sz="2585">
                <a:solidFill>
                  <a:srgbClr val="4087C8"/>
                </a:solidFill>
                <a:latin typeface="HGP創英角ｺﾞｼｯｸUB" pitchFamily="50" charset="-128"/>
                <a:ea typeface="HGP創英角ｺﾞｼｯｸUB" pitchFamily="50" charset="-128"/>
              </a:defRPr>
            </a:lvl9pPr>
          </a:lstStyle>
          <a:p>
            <a:pPr eaLnBrk="1" hangingPunct="1"/>
            <a:r>
              <a:rPr lang="en-US" altLang="ja-JP" sz="2000" kern="0" dirty="0"/>
              <a:t>Characteristic of heavy duty vehicles </a:t>
            </a:r>
            <a:endParaRPr lang="ja-JP" altLang="en-US" sz="2000" kern="0" dirty="0"/>
          </a:p>
        </p:txBody>
      </p:sp>
      <p:sp>
        <p:nvSpPr>
          <p:cNvPr id="2" name="テキスト ボックス 1">
            <a:extLst>
              <a:ext uri="{FF2B5EF4-FFF2-40B4-BE49-F238E27FC236}">
                <a16:creationId xmlns:a16="http://schemas.microsoft.com/office/drawing/2014/main" id="{A1842478-82F6-4398-8E0D-BB9FC5A7584B}"/>
              </a:ext>
            </a:extLst>
          </p:cNvPr>
          <p:cNvSpPr txBox="1"/>
          <p:nvPr/>
        </p:nvSpPr>
        <p:spPr>
          <a:xfrm>
            <a:off x="395536" y="908720"/>
            <a:ext cx="8172568" cy="2462213"/>
          </a:xfrm>
          <a:prstGeom prst="rect">
            <a:avLst/>
          </a:prstGeom>
          <a:noFill/>
        </p:spPr>
        <p:txBody>
          <a:bodyPr wrap="square" rtlCol="0">
            <a:spAutoFit/>
          </a:bodyPr>
          <a:lstStyle/>
          <a:p>
            <a:pPr marL="285750" indent="-285750">
              <a:spcBef>
                <a:spcPts val="600"/>
              </a:spcBef>
              <a:buFont typeface="Wingdings" panose="05000000000000000000" pitchFamily="2" charset="2"/>
              <a:buChar char="Ø"/>
            </a:pPr>
            <a:r>
              <a:rPr lang="en-US" altLang="ja-JP" sz="1600" dirty="0"/>
              <a:t>In heavy duty vehicles, there are many kinds of power train depending on difference of horse power, transmission and differential. There are also many types of body depending on difference of wheelbase and tire size.</a:t>
            </a:r>
          </a:p>
          <a:p>
            <a:pPr marL="285750" indent="-285750">
              <a:spcBef>
                <a:spcPts val="600"/>
              </a:spcBef>
              <a:buFont typeface="Wingdings" panose="05000000000000000000" pitchFamily="2" charset="2"/>
              <a:buChar char="Ø"/>
            </a:pPr>
            <a:r>
              <a:rPr lang="en-US" altLang="ja-JP" sz="1600" dirty="0"/>
              <a:t>In the trucks which account for about 90% of the number of heavy duty vehicles, these are shipped mainly in </a:t>
            </a:r>
            <a:r>
              <a:rPr lang="en-US" altLang="ja-JP" sz="1600" dirty="0" err="1"/>
              <a:t>semifinished</a:t>
            </a:r>
            <a:r>
              <a:rPr lang="en-US" altLang="ja-JP" sz="1600" dirty="0"/>
              <a:t> state, and the rear body is selected by the user to be a completed vehicle.</a:t>
            </a:r>
          </a:p>
          <a:p>
            <a:pPr marL="285750" indent="-285750">
              <a:spcBef>
                <a:spcPts val="600"/>
              </a:spcBef>
              <a:buFont typeface="Wingdings" panose="05000000000000000000" pitchFamily="2" charset="2"/>
              <a:buChar char="Ø"/>
            </a:pPr>
            <a:r>
              <a:rPr lang="en-US" altLang="ja-JP" sz="1600" dirty="0"/>
              <a:t>Therefore, it is difficult to measure with real vehicles which have many pattern, so in Japan has adopted the test method to calculate fuel efficiency using simulation since 2006.</a:t>
            </a:r>
            <a:endParaRPr kumimoji="1" lang="ja-JP" altLang="en-US" sz="1600" dirty="0"/>
          </a:p>
        </p:txBody>
      </p:sp>
    </p:spTree>
    <p:extLst>
      <p:ext uri="{BB962C8B-B14F-4D97-AF65-F5344CB8AC3E}">
        <p14:creationId xmlns:p14="http://schemas.microsoft.com/office/powerpoint/2010/main" val="41947708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29038" y="892175"/>
            <a:ext cx="2571750" cy="196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0" name="Rectangle 4"/>
          <p:cNvSpPr>
            <a:spLocks noChangeArrowheads="1"/>
          </p:cNvSpPr>
          <p:nvPr/>
        </p:nvSpPr>
        <p:spPr bwMode="auto">
          <a:xfrm>
            <a:off x="725126" y="5958681"/>
            <a:ext cx="1897063"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lIns="12700" tIns="12700" rIns="12700" bIns="12700"/>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fontAlgn="base">
              <a:spcBef>
                <a:spcPct val="0"/>
              </a:spcBef>
              <a:spcAft>
                <a:spcPct val="0"/>
              </a:spcAft>
            </a:pPr>
            <a:r>
              <a:rPr kumimoji="0" lang="en-US" altLang="ja-JP" sz="1400" i="1" dirty="0">
                <a:solidFill>
                  <a:srgbClr val="000000"/>
                </a:solidFill>
              </a:rPr>
              <a:t>- Payload</a:t>
            </a:r>
          </a:p>
          <a:p>
            <a:pPr fontAlgn="base">
              <a:spcBef>
                <a:spcPct val="0"/>
              </a:spcBef>
              <a:spcAft>
                <a:spcPct val="0"/>
              </a:spcAft>
            </a:pPr>
            <a:r>
              <a:rPr kumimoji="0" lang="en-US" altLang="ja-JP" sz="1400" i="1" dirty="0">
                <a:solidFill>
                  <a:srgbClr val="000000"/>
                </a:solidFill>
              </a:rPr>
              <a:t>- Running resistance</a:t>
            </a:r>
          </a:p>
        </p:txBody>
      </p:sp>
      <p:sp>
        <p:nvSpPr>
          <p:cNvPr id="29701" name="Rectangle 5"/>
          <p:cNvSpPr>
            <a:spLocks noChangeArrowheads="1"/>
          </p:cNvSpPr>
          <p:nvPr/>
        </p:nvSpPr>
        <p:spPr bwMode="auto">
          <a:xfrm>
            <a:off x="1722438" y="3044825"/>
            <a:ext cx="1935162"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lIns="12700" tIns="12700" rIns="12700" bIns="12700"/>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fontAlgn="base">
              <a:spcBef>
                <a:spcPct val="0"/>
              </a:spcBef>
              <a:spcAft>
                <a:spcPct val="0"/>
              </a:spcAft>
            </a:pPr>
            <a:r>
              <a:rPr kumimoji="0" lang="en-US" altLang="ja-JP" sz="1200" i="1">
                <a:solidFill>
                  <a:srgbClr val="000000"/>
                </a:solidFill>
              </a:rPr>
              <a:t>Full Torque Curve</a:t>
            </a:r>
          </a:p>
        </p:txBody>
      </p:sp>
      <p:sp>
        <p:nvSpPr>
          <p:cNvPr id="29702" name="Rectangle 6"/>
          <p:cNvSpPr>
            <a:spLocks noChangeArrowheads="1"/>
          </p:cNvSpPr>
          <p:nvPr/>
        </p:nvSpPr>
        <p:spPr bwMode="auto">
          <a:xfrm>
            <a:off x="3360738" y="3133725"/>
            <a:ext cx="1797050" cy="1317625"/>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12700" tIns="12700" rIns="12700" bIns="12700"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fontAlgn="base">
              <a:spcBef>
                <a:spcPct val="0"/>
              </a:spcBef>
              <a:spcAft>
                <a:spcPct val="0"/>
              </a:spcAft>
            </a:pPr>
            <a:r>
              <a:rPr kumimoji="0" lang="en-US" altLang="ja-JP" sz="2000" b="1" i="1" dirty="0">
                <a:solidFill>
                  <a:srgbClr val="000000"/>
                </a:solidFill>
              </a:rPr>
              <a:t>Conversion</a:t>
            </a:r>
          </a:p>
          <a:p>
            <a:pPr algn="ctr" fontAlgn="base">
              <a:spcBef>
                <a:spcPct val="0"/>
              </a:spcBef>
              <a:spcAft>
                <a:spcPct val="0"/>
              </a:spcAft>
            </a:pPr>
            <a:r>
              <a:rPr kumimoji="0" lang="en-US" altLang="ja-JP" sz="2000" b="1" i="1" dirty="0">
                <a:solidFill>
                  <a:srgbClr val="000000"/>
                </a:solidFill>
              </a:rPr>
              <a:t>&amp;</a:t>
            </a:r>
          </a:p>
          <a:p>
            <a:pPr algn="ctr" fontAlgn="base">
              <a:spcBef>
                <a:spcPct val="0"/>
              </a:spcBef>
              <a:spcAft>
                <a:spcPct val="0"/>
              </a:spcAft>
            </a:pPr>
            <a:r>
              <a:rPr kumimoji="0" lang="en-US" altLang="ja-JP" sz="2000" b="1" i="1" dirty="0">
                <a:solidFill>
                  <a:srgbClr val="000000"/>
                </a:solidFill>
              </a:rPr>
              <a:t> Calculation</a:t>
            </a:r>
          </a:p>
          <a:p>
            <a:pPr algn="ctr" fontAlgn="base">
              <a:spcBef>
                <a:spcPct val="0"/>
              </a:spcBef>
              <a:spcAft>
                <a:spcPct val="0"/>
              </a:spcAft>
            </a:pPr>
            <a:r>
              <a:rPr kumimoji="0" lang="en-US" altLang="ja-JP" sz="2000" b="1" i="1" dirty="0">
                <a:solidFill>
                  <a:srgbClr val="000000"/>
                </a:solidFill>
              </a:rPr>
              <a:t>Program</a:t>
            </a:r>
          </a:p>
        </p:txBody>
      </p:sp>
      <p:sp>
        <p:nvSpPr>
          <p:cNvPr id="29703" name="AutoShape 7"/>
          <p:cNvSpPr>
            <a:spLocks noChangeArrowheads="1"/>
          </p:cNvSpPr>
          <p:nvPr/>
        </p:nvSpPr>
        <p:spPr bwMode="auto">
          <a:xfrm flipV="1">
            <a:off x="5184775" y="3041650"/>
            <a:ext cx="1800225" cy="555625"/>
          </a:xfrm>
          <a:prstGeom prst="rightArrow">
            <a:avLst>
              <a:gd name="adj1" fmla="val 50000"/>
              <a:gd name="adj2" fmla="val 81000"/>
            </a:avLst>
          </a:prstGeom>
          <a:solidFill>
            <a:schemeClr val="accent1"/>
          </a:solidFill>
          <a:ln w="9525">
            <a:solidFill>
              <a:schemeClr val="tx1"/>
            </a:solidFill>
            <a:miter lim="800000"/>
            <a:headEnd/>
            <a:tailEnd/>
          </a:ln>
        </p:spPr>
        <p:txBody>
          <a:bodyPr wrap="none"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fontAlgn="base" hangingPunct="1">
              <a:spcBef>
                <a:spcPct val="0"/>
              </a:spcBef>
              <a:spcAft>
                <a:spcPct val="0"/>
              </a:spcAft>
            </a:pPr>
            <a:endParaRPr lang="ja-JP" altLang="en-US">
              <a:solidFill>
                <a:srgbClr val="000000"/>
              </a:solidFill>
            </a:endParaRPr>
          </a:p>
        </p:txBody>
      </p:sp>
      <p:sp>
        <p:nvSpPr>
          <p:cNvPr id="29704" name="Rectangle 8"/>
          <p:cNvSpPr>
            <a:spLocks noChangeArrowheads="1"/>
          </p:cNvSpPr>
          <p:nvPr/>
        </p:nvSpPr>
        <p:spPr bwMode="auto">
          <a:xfrm>
            <a:off x="377825" y="3422650"/>
            <a:ext cx="1477963" cy="423863"/>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12700" tIns="12700" rIns="12700" bIns="12700"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fontAlgn="base">
              <a:spcBef>
                <a:spcPct val="0"/>
              </a:spcBef>
              <a:spcAft>
                <a:spcPct val="0"/>
              </a:spcAft>
            </a:pPr>
            <a:r>
              <a:rPr kumimoji="0" lang="en-US" altLang="ja-JP" sz="2000" b="1" i="1" dirty="0">
                <a:solidFill>
                  <a:srgbClr val="000000"/>
                </a:solidFill>
              </a:rPr>
              <a:t>Engine</a:t>
            </a:r>
          </a:p>
        </p:txBody>
      </p:sp>
      <p:sp>
        <p:nvSpPr>
          <p:cNvPr id="29705" name="Rectangle 9"/>
          <p:cNvSpPr>
            <a:spLocks noChangeArrowheads="1"/>
          </p:cNvSpPr>
          <p:nvPr/>
        </p:nvSpPr>
        <p:spPr bwMode="auto">
          <a:xfrm>
            <a:off x="395289" y="4032250"/>
            <a:ext cx="1460500" cy="423863"/>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12700" tIns="12700" rIns="12700" bIns="12700"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fontAlgn="base">
              <a:spcBef>
                <a:spcPct val="0"/>
              </a:spcBef>
              <a:spcAft>
                <a:spcPct val="0"/>
              </a:spcAft>
            </a:pPr>
            <a:r>
              <a:rPr kumimoji="0" lang="en-US" altLang="ja-JP" sz="2000" b="1" i="1">
                <a:solidFill>
                  <a:srgbClr val="000000"/>
                </a:solidFill>
              </a:rPr>
              <a:t>T/M</a:t>
            </a:r>
          </a:p>
        </p:txBody>
      </p:sp>
      <p:sp>
        <p:nvSpPr>
          <p:cNvPr id="29706" name="Rectangle 10"/>
          <p:cNvSpPr>
            <a:spLocks noChangeArrowheads="1"/>
          </p:cNvSpPr>
          <p:nvPr/>
        </p:nvSpPr>
        <p:spPr bwMode="auto">
          <a:xfrm>
            <a:off x="395536" y="4654550"/>
            <a:ext cx="1447552" cy="423863"/>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12700" tIns="12700" rIns="12700" bIns="12700"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fontAlgn="base">
              <a:spcBef>
                <a:spcPct val="0"/>
              </a:spcBef>
              <a:spcAft>
                <a:spcPct val="0"/>
              </a:spcAft>
            </a:pPr>
            <a:r>
              <a:rPr kumimoji="0" lang="en-US" altLang="ja-JP" sz="2000" b="1" i="1" dirty="0">
                <a:solidFill>
                  <a:srgbClr val="000000"/>
                </a:solidFill>
              </a:rPr>
              <a:t>F/G, Tire</a:t>
            </a:r>
          </a:p>
        </p:txBody>
      </p:sp>
      <p:sp>
        <p:nvSpPr>
          <p:cNvPr id="29707" name="Rectangle 11"/>
          <p:cNvSpPr>
            <a:spLocks noChangeArrowheads="1"/>
          </p:cNvSpPr>
          <p:nvPr/>
        </p:nvSpPr>
        <p:spPr bwMode="auto">
          <a:xfrm>
            <a:off x="394994" y="5289699"/>
            <a:ext cx="1801812" cy="574675"/>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12700" tIns="12700" rIns="12700" bIns="12700"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fontAlgn="base">
              <a:spcBef>
                <a:spcPct val="0"/>
              </a:spcBef>
              <a:spcAft>
                <a:spcPct val="0"/>
              </a:spcAft>
            </a:pPr>
            <a:r>
              <a:rPr kumimoji="0" lang="en-US" altLang="ja-JP" sz="2000" b="1" i="1" dirty="0">
                <a:solidFill>
                  <a:srgbClr val="000000"/>
                </a:solidFill>
              </a:rPr>
              <a:t>Vehicle Specification</a:t>
            </a:r>
          </a:p>
        </p:txBody>
      </p:sp>
      <p:sp>
        <p:nvSpPr>
          <p:cNvPr id="29709" name="Freeform 13"/>
          <p:cNvSpPr>
            <a:spLocks/>
          </p:cNvSpPr>
          <p:nvPr/>
        </p:nvSpPr>
        <p:spPr bwMode="auto">
          <a:xfrm>
            <a:off x="1839913" y="3251200"/>
            <a:ext cx="1512887" cy="342900"/>
          </a:xfrm>
          <a:custGeom>
            <a:avLst/>
            <a:gdLst>
              <a:gd name="T0" fmla="*/ 0 w 1032"/>
              <a:gd name="T1" fmla="*/ 216 h 216"/>
              <a:gd name="T2" fmla="*/ 208 w 1032"/>
              <a:gd name="T3" fmla="*/ 216 h 216"/>
              <a:gd name="T4" fmla="*/ 208 w 1032"/>
              <a:gd name="T5" fmla="*/ 0 h 216"/>
              <a:gd name="T6" fmla="*/ 1032 w 1032"/>
              <a:gd name="T7" fmla="*/ 0 h 216"/>
              <a:gd name="T8" fmla="*/ 0 60000 65536"/>
              <a:gd name="T9" fmla="*/ 0 60000 65536"/>
              <a:gd name="T10" fmla="*/ 0 60000 65536"/>
              <a:gd name="T11" fmla="*/ 0 60000 65536"/>
              <a:gd name="T12" fmla="*/ 0 w 1032"/>
              <a:gd name="T13" fmla="*/ 0 h 216"/>
              <a:gd name="T14" fmla="*/ 1032 w 1032"/>
              <a:gd name="T15" fmla="*/ 216 h 216"/>
            </a:gdLst>
            <a:ahLst/>
            <a:cxnLst>
              <a:cxn ang="T8">
                <a:pos x="T0" y="T1"/>
              </a:cxn>
              <a:cxn ang="T9">
                <a:pos x="T2" y="T3"/>
              </a:cxn>
              <a:cxn ang="T10">
                <a:pos x="T4" y="T5"/>
              </a:cxn>
              <a:cxn ang="T11">
                <a:pos x="T6" y="T7"/>
              </a:cxn>
            </a:cxnLst>
            <a:rect l="T12" t="T13" r="T14" b="T15"/>
            <a:pathLst>
              <a:path w="1032" h="216">
                <a:moveTo>
                  <a:pt x="0" y="216"/>
                </a:moveTo>
                <a:lnTo>
                  <a:pt x="208" y="216"/>
                </a:lnTo>
                <a:lnTo>
                  <a:pt x="208" y="0"/>
                </a:lnTo>
                <a:lnTo>
                  <a:pt x="1032" y="0"/>
                </a:lnTo>
              </a:path>
            </a:pathLst>
          </a:custGeom>
          <a:noFill/>
          <a:ln w="12700" cap="flat" cmpd="sng">
            <a:solidFill>
              <a:schemeClr val="tx1"/>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lIns="0" tIns="0" rIns="0" bIns="0">
            <a:spAutoFit/>
          </a:bodyPr>
          <a:lstStyle/>
          <a:p>
            <a:pPr fontAlgn="base">
              <a:spcBef>
                <a:spcPct val="0"/>
              </a:spcBef>
              <a:spcAft>
                <a:spcPct val="0"/>
              </a:spcAft>
            </a:pPr>
            <a:endParaRPr lang="ja-JP" altLang="en-US">
              <a:solidFill>
                <a:srgbClr val="000000"/>
              </a:solidFill>
            </a:endParaRPr>
          </a:p>
        </p:txBody>
      </p:sp>
      <p:sp>
        <p:nvSpPr>
          <p:cNvPr id="29710" name="Freeform 14"/>
          <p:cNvSpPr>
            <a:spLocks/>
          </p:cNvSpPr>
          <p:nvPr/>
        </p:nvSpPr>
        <p:spPr bwMode="auto">
          <a:xfrm>
            <a:off x="1838325" y="3581400"/>
            <a:ext cx="1503363" cy="571500"/>
          </a:xfrm>
          <a:custGeom>
            <a:avLst/>
            <a:gdLst>
              <a:gd name="T0" fmla="*/ 0 w 1032"/>
              <a:gd name="T1" fmla="*/ 360 h 360"/>
              <a:gd name="T2" fmla="*/ 288 w 1032"/>
              <a:gd name="T3" fmla="*/ 360 h 360"/>
              <a:gd name="T4" fmla="*/ 288 w 1032"/>
              <a:gd name="T5" fmla="*/ 0 h 360"/>
              <a:gd name="T6" fmla="*/ 1032 w 1032"/>
              <a:gd name="T7" fmla="*/ 0 h 360"/>
              <a:gd name="T8" fmla="*/ 0 60000 65536"/>
              <a:gd name="T9" fmla="*/ 0 60000 65536"/>
              <a:gd name="T10" fmla="*/ 0 60000 65536"/>
              <a:gd name="T11" fmla="*/ 0 60000 65536"/>
              <a:gd name="T12" fmla="*/ 0 w 1032"/>
              <a:gd name="T13" fmla="*/ 0 h 360"/>
              <a:gd name="T14" fmla="*/ 1032 w 1032"/>
              <a:gd name="T15" fmla="*/ 360 h 360"/>
            </a:gdLst>
            <a:ahLst/>
            <a:cxnLst>
              <a:cxn ang="T8">
                <a:pos x="T0" y="T1"/>
              </a:cxn>
              <a:cxn ang="T9">
                <a:pos x="T2" y="T3"/>
              </a:cxn>
              <a:cxn ang="T10">
                <a:pos x="T4" y="T5"/>
              </a:cxn>
              <a:cxn ang="T11">
                <a:pos x="T6" y="T7"/>
              </a:cxn>
            </a:cxnLst>
            <a:rect l="T12" t="T13" r="T14" b="T15"/>
            <a:pathLst>
              <a:path w="1032" h="360">
                <a:moveTo>
                  <a:pt x="0" y="360"/>
                </a:moveTo>
                <a:lnTo>
                  <a:pt x="288" y="360"/>
                </a:lnTo>
                <a:lnTo>
                  <a:pt x="288" y="0"/>
                </a:lnTo>
                <a:lnTo>
                  <a:pt x="1032" y="0"/>
                </a:lnTo>
              </a:path>
            </a:pathLst>
          </a:custGeom>
          <a:noFill/>
          <a:ln w="12700" cap="flat" cmpd="sng">
            <a:solidFill>
              <a:schemeClr val="tx1"/>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lIns="0" tIns="0" rIns="0" bIns="0">
            <a:spAutoFit/>
          </a:bodyPr>
          <a:lstStyle/>
          <a:p>
            <a:pPr fontAlgn="base">
              <a:spcBef>
                <a:spcPct val="0"/>
              </a:spcBef>
              <a:spcAft>
                <a:spcPct val="0"/>
              </a:spcAft>
            </a:pPr>
            <a:endParaRPr lang="ja-JP" altLang="en-US">
              <a:solidFill>
                <a:srgbClr val="000000"/>
              </a:solidFill>
            </a:endParaRPr>
          </a:p>
        </p:txBody>
      </p:sp>
      <p:sp>
        <p:nvSpPr>
          <p:cNvPr id="29711" name="Rectangle 15"/>
          <p:cNvSpPr>
            <a:spLocks noChangeArrowheads="1"/>
          </p:cNvSpPr>
          <p:nvPr/>
        </p:nvSpPr>
        <p:spPr bwMode="auto">
          <a:xfrm>
            <a:off x="1819275" y="3346450"/>
            <a:ext cx="1935163"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lIns="12700" tIns="12700" rIns="12700" bIns="12700"/>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fontAlgn="base">
              <a:spcBef>
                <a:spcPct val="0"/>
              </a:spcBef>
              <a:spcAft>
                <a:spcPct val="0"/>
              </a:spcAft>
            </a:pPr>
            <a:r>
              <a:rPr kumimoji="0" lang="en-US" altLang="ja-JP" sz="1200" i="1">
                <a:solidFill>
                  <a:srgbClr val="000000"/>
                </a:solidFill>
              </a:rPr>
              <a:t>Gear ratio, Eff.</a:t>
            </a:r>
          </a:p>
        </p:txBody>
      </p:sp>
      <p:sp>
        <p:nvSpPr>
          <p:cNvPr id="29712" name="Freeform 16"/>
          <p:cNvSpPr>
            <a:spLocks/>
          </p:cNvSpPr>
          <p:nvPr/>
        </p:nvSpPr>
        <p:spPr bwMode="auto">
          <a:xfrm>
            <a:off x="1831975" y="3835400"/>
            <a:ext cx="1509713" cy="927100"/>
          </a:xfrm>
          <a:custGeom>
            <a:avLst/>
            <a:gdLst>
              <a:gd name="T0" fmla="*/ 0 w 1000"/>
              <a:gd name="T1" fmla="*/ 216 h 216"/>
              <a:gd name="T2" fmla="*/ 312 w 1000"/>
              <a:gd name="T3" fmla="*/ 216 h 216"/>
              <a:gd name="T4" fmla="*/ 312 w 1000"/>
              <a:gd name="T5" fmla="*/ 0 h 216"/>
              <a:gd name="T6" fmla="*/ 1000 w 1000"/>
              <a:gd name="T7" fmla="*/ 0 h 216"/>
              <a:gd name="T8" fmla="*/ 0 60000 65536"/>
              <a:gd name="T9" fmla="*/ 0 60000 65536"/>
              <a:gd name="T10" fmla="*/ 0 60000 65536"/>
              <a:gd name="T11" fmla="*/ 0 60000 65536"/>
              <a:gd name="T12" fmla="*/ 0 w 1000"/>
              <a:gd name="T13" fmla="*/ 0 h 216"/>
              <a:gd name="T14" fmla="*/ 1000 w 1000"/>
              <a:gd name="T15" fmla="*/ 216 h 216"/>
            </a:gdLst>
            <a:ahLst/>
            <a:cxnLst>
              <a:cxn ang="T8">
                <a:pos x="T0" y="T1"/>
              </a:cxn>
              <a:cxn ang="T9">
                <a:pos x="T2" y="T3"/>
              </a:cxn>
              <a:cxn ang="T10">
                <a:pos x="T4" y="T5"/>
              </a:cxn>
              <a:cxn ang="T11">
                <a:pos x="T6" y="T7"/>
              </a:cxn>
            </a:cxnLst>
            <a:rect l="T12" t="T13" r="T14" b="T15"/>
            <a:pathLst>
              <a:path w="1000" h="216">
                <a:moveTo>
                  <a:pt x="0" y="216"/>
                </a:moveTo>
                <a:lnTo>
                  <a:pt x="312" y="216"/>
                </a:lnTo>
                <a:lnTo>
                  <a:pt x="312" y="0"/>
                </a:lnTo>
                <a:lnTo>
                  <a:pt x="1000" y="0"/>
                </a:lnTo>
              </a:path>
            </a:pathLst>
          </a:custGeom>
          <a:noFill/>
          <a:ln w="12700" cap="flat" cmpd="sng">
            <a:solidFill>
              <a:schemeClr val="tx1"/>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lIns="0" tIns="0" rIns="0" bIns="0">
            <a:spAutoFit/>
          </a:bodyPr>
          <a:lstStyle/>
          <a:p>
            <a:pPr fontAlgn="base">
              <a:spcBef>
                <a:spcPct val="0"/>
              </a:spcBef>
              <a:spcAft>
                <a:spcPct val="0"/>
              </a:spcAft>
            </a:pPr>
            <a:endParaRPr lang="ja-JP" altLang="en-US">
              <a:solidFill>
                <a:srgbClr val="000000"/>
              </a:solidFill>
            </a:endParaRPr>
          </a:p>
        </p:txBody>
      </p:sp>
      <p:sp>
        <p:nvSpPr>
          <p:cNvPr id="29713" name="Rectangle 17"/>
          <p:cNvSpPr>
            <a:spLocks noChangeArrowheads="1"/>
          </p:cNvSpPr>
          <p:nvPr/>
        </p:nvSpPr>
        <p:spPr bwMode="auto">
          <a:xfrm>
            <a:off x="1890713" y="3613150"/>
            <a:ext cx="1933575"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lIns="12700" tIns="12700" rIns="12700" bIns="12700"/>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fontAlgn="base">
              <a:spcBef>
                <a:spcPct val="20000"/>
              </a:spcBef>
              <a:spcAft>
                <a:spcPct val="0"/>
              </a:spcAft>
            </a:pPr>
            <a:r>
              <a:rPr kumimoji="0" lang="en-US" altLang="ja-JP" sz="1200" i="1" dirty="0">
                <a:solidFill>
                  <a:srgbClr val="000000"/>
                </a:solidFill>
              </a:rPr>
              <a:t>Gear </a:t>
            </a:r>
            <a:r>
              <a:rPr kumimoji="0" lang="en-US" altLang="ja-JP" sz="1200" i="1" dirty="0" err="1">
                <a:solidFill>
                  <a:srgbClr val="000000"/>
                </a:solidFill>
              </a:rPr>
              <a:t>ratio,Eff</a:t>
            </a:r>
            <a:r>
              <a:rPr kumimoji="0" lang="en-US" altLang="ja-JP" sz="1200" i="1" dirty="0">
                <a:solidFill>
                  <a:srgbClr val="000000"/>
                </a:solidFill>
              </a:rPr>
              <a:t>.</a:t>
            </a:r>
          </a:p>
          <a:p>
            <a:pPr algn="ctr" fontAlgn="base">
              <a:spcBef>
                <a:spcPct val="20000"/>
              </a:spcBef>
              <a:spcAft>
                <a:spcPct val="0"/>
              </a:spcAft>
            </a:pPr>
            <a:r>
              <a:rPr kumimoji="0" lang="en-US" altLang="ja-JP" sz="1200" i="1" dirty="0">
                <a:solidFill>
                  <a:srgbClr val="000000"/>
                </a:solidFill>
              </a:rPr>
              <a:t>Dia.</a:t>
            </a:r>
          </a:p>
        </p:txBody>
      </p:sp>
      <p:sp>
        <p:nvSpPr>
          <p:cNvPr id="29714" name="Freeform 18"/>
          <p:cNvSpPr>
            <a:spLocks/>
          </p:cNvSpPr>
          <p:nvPr/>
        </p:nvSpPr>
        <p:spPr bwMode="auto">
          <a:xfrm>
            <a:off x="2192338" y="4495800"/>
            <a:ext cx="1301750" cy="1155700"/>
          </a:xfrm>
          <a:custGeom>
            <a:avLst/>
            <a:gdLst>
              <a:gd name="T0" fmla="*/ 1128 w 1128"/>
              <a:gd name="T1" fmla="*/ 0 h 1112"/>
              <a:gd name="T2" fmla="*/ 1128 w 1128"/>
              <a:gd name="T3" fmla="*/ 296 h 1112"/>
              <a:gd name="T4" fmla="*/ 800 w 1128"/>
              <a:gd name="T5" fmla="*/ 296 h 1112"/>
              <a:gd name="T6" fmla="*/ 800 w 1128"/>
              <a:gd name="T7" fmla="*/ 1112 h 1112"/>
              <a:gd name="T8" fmla="*/ 0 w 1128"/>
              <a:gd name="T9" fmla="*/ 1112 h 1112"/>
              <a:gd name="T10" fmla="*/ 0 60000 65536"/>
              <a:gd name="T11" fmla="*/ 0 60000 65536"/>
              <a:gd name="T12" fmla="*/ 0 60000 65536"/>
              <a:gd name="T13" fmla="*/ 0 60000 65536"/>
              <a:gd name="T14" fmla="*/ 0 60000 65536"/>
              <a:gd name="T15" fmla="*/ 0 w 1128"/>
              <a:gd name="T16" fmla="*/ 0 h 1112"/>
              <a:gd name="T17" fmla="*/ 1128 w 1128"/>
              <a:gd name="T18" fmla="*/ 1112 h 1112"/>
            </a:gdLst>
            <a:ahLst/>
            <a:cxnLst>
              <a:cxn ang="T10">
                <a:pos x="T0" y="T1"/>
              </a:cxn>
              <a:cxn ang="T11">
                <a:pos x="T2" y="T3"/>
              </a:cxn>
              <a:cxn ang="T12">
                <a:pos x="T4" y="T5"/>
              </a:cxn>
              <a:cxn ang="T13">
                <a:pos x="T6" y="T7"/>
              </a:cxn>
              <a:cxn ang="T14">
                <a:pos x="T8" y="T9"/>
              </a:cxn>
            </a:cxnLst>
            <a:rect l="T15" t="T16" r="T17" b="T18"/>
            <a:pathLst>
              <a:path w="1128" h="1112">
                <a:moveTo>
                  <a:pt x="1128" y="0"/>
                </a:moveTo>
                <a:lnTo>
                  <a:pt x="1128" y="296"/>
                </a:lnTo>
                <a:lnTo>
                  <a:pt x="800" y="296"/>
                </a:lnTo>
                <a:lnTo>
                  <a:pt x="800" y="1112"/>
                </a:lnTo>
                <a:lnTo>
                  <a:pt x="0" y="1112"/>
                </a:lnTo>
              </a:path>
            </a:pathLst>
          </a:custGeom>
          <a:noFill/>
          <a:ln w="12700" cap="flat" cmpd="sng">
            <a:solidFill>
              <a:schemeClr val="tx1"/>
            </a:solidFill>
            <a:prstDash val="solid"/>
            <a:round/>
            <a:headEnd type="triangle" w="med" len="med"/>
            <a:tailEnd type="none" w="med" len="med"/>
          </a:ln>
          <a:extLst>
            <a:ext uri="{909E8E84-426E-40DD-AFC4-6F175D3DCCD1}">
              <a14:hiddenFill xmlns:a14="http://schemas.microsoft.com/office/drawing/2010/main">
                <a:solidFill>
                  <a:srgbClr val="FFFFFF"/>
                </a:solidFill>
              </a14:hiddenFill>
            </a:ext>
          </a:extLst>
        </p:spPr>
        <p:txBody>
          <a:bodyPr lIns="0" tIns="0" rIns="0" bIns="0">
            <a:spAutoFit/>
          </a:bodyPr>
          <a:lstStyle/>
          <a:p>
            <a:pPr fontAlgn="base">
              <a:spcBef>
                <a:spcPct val="0"/>
              </a:spcBef>
              <a:spcAft>
                <a:spcPct val="0"/>
              </a:spcAft>
            </a:pPr>
            <a:endParaRPr lang="ja-JP" altLang="en-US">
              <a:solidFill>
                <a:srgbClr val="000000"/>
              </a:solidFill>
            </a:endParaRPr>
          </a:p>
        </p:txBody>
      </p:sp>
      <p:sp>
        <p:nvSpPr>
          <p:cNvPr id="88083" name="Freeform 19"/>
          <p:cNvSpPr>
            <a:spLocks/>
          </p:cNvSpPr>
          <p:nvPr/>
        </p:nvSpPr>
        <p:spPr bwMode="auto">
          <a:xfrm>
            <a:off x="2390775" y="2717800"/>
            <a:ext cx="1255713" cy="404813"/>
          </a:xfrm>
          <a:custGeom>
            <a:avLst/>
            <a:gdLst/>
            <a:ahLst/>
            <a:cxnLst>
              <a:cxn ang="0">
                <a:pos x="0" y="0"/>
              </a:cxn>
              <a:cxn ang="0">
                <a:pos x="0" y="96"/>
              </a:cxn>
              <a:cxn ang="0">
                <a:pos x="856" y="96"/>
              </a:cxn>
              <a:cxn ang="0">
                <a:pos x="856" y="240"/>
              </a:cxn>
            </a:cxnLst>
            <a:rect l="0" t="0" r="r" b="b"/>
            <a:pathLst>
              <a:path w="856" h="240">
                <a:moveTo>
                  <a:pt x="0" y="0"/>
                </a:moveTo>
                <a:lnTo>
                  <a:pt x="0" y="96"/>
                </a:lnTo>
                <a:lnTo>
                  <a:pt x="856" y="96"/>
                </a:lnTo>
                <a:lnTo>
                  <a:pt x="856" y="240"/>
                </a:lnTo>
              </a:path>
            </a:pathLst>
          </a:custGeom>
          <a:noFill/>
          <a:ln w="38100" cap="flat" cmpd="sng">
            <a:solidFill>
              <a:schemeClr val="tx1"/>
            </a:solidFill>
            <a:prstDash val="solid"/>
            <a:round/>
            <a:headEnd type="none" w="med" len="med"/>
            <a:tailEnd type="triangle" w="med" len="med"/>
          </a:ln>
          <a:effectLst>
            <a:outerShdw dist="17961" dir="2700000" algn="ctr" rotWithShape="0">
              <a:schemeClr val="tx1"/>
            </a:outerShdw>
          </a:effectLst>
        </p:spPr>
        <p:txBody>
          <a:bodyPr lIns="0" tIns="0" rIns="0" bIns="0">
            <a:spAutoFit/>
          </a:bodyPr>
          <a:lstStyle/>
          <a:p>
            <a:pPr fontAlgn="base">
              <a:spcBef>
                <a:spcPct val="0"/>
              </a:spcBef>
              <a:spcAft>
                <a:spcPct val="0"/>
              </a:spcAft>
              <a:defRPr/>
            </a:pPr>
            <a:endParaRPr lang="ja-JP" altLang="en-US">
              <a:solidFill>
                <a:srgbClr val="000000"/>
              </a:solidFill>
            </a:endParaRPr>
          </a:p>
        </p:txBody>
      </p:sp>
      <p:sp>
        <p:nvSpPr>
          <p:cNvPr id="29716" name="Line 20"/>
          <p:cNvSpPr>
            <a:spLocks noChangeShapeType="1"/>
          </p:cNvSpPr>
          <p:nvPr/>
        </p:nvSpPr>
        <p:spPr bwMode="auto">
          <a:xfrm>
            <a:off x="5089525" y="4672013"/>
            <a:ext cx="0" cy="167481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pPr fontAlgn="base">
              <a:spcBef>
                <a:spcPct val="0"/>
              </a:spcBef>
              <a:spcAft>
                <a:spcPct val="0"/>
              </a:spcAft>
            </a:pPr>
            <a:endParaRPr lang="ja-JP" altLang="en-US">
              <a:solidFill>
                <a:srgbClr val="000000"/>
              </a:solidFill>
            </a:endParaRPr>
          </a:p>
        </p:txBody>
      </p:sp>
      <p:sp>
        <p:nvSpPr>
          <p:cNvPr id="29717" name="Line 21"/>
          <p:cNvSpPr>
            <a:spLocks noChangeShapeType="1"/>
          </p:cNvSpPr>
          <p:nvPr/>
        </p:nvSpPr>
        <p:spPr bwMode="auto">
          <a:xfrm>
            <a:off x="5102225" y="6346825"/>
            <a:ext cx="173672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pPr fontAlgn="base">
              <a:spcBef>
                <a:spcPct val="0"/>
              </a:spcBef>
              <a:spcAft>
                <a:spcPct val="0"/>
              </a:spcAft>
            </a:pPr>
            <a:endParaRPr lang="ja-JP" altLang="en-US">
              <a:solidFill>
                <a:srgbClr val="000000"/>
              </a:solidFill>
            </a:endParaRPr>
          </a:p>
        </p:txBody>
      </p:sp>
      <p:sp>
        <p:nvSpPr>
          <p:cNvPr id="29718" name="Freeform 22"/>
          <p:cNvSpPr>
            <a:spLocks/>
          </p:cNvSpPr>
          <p:nvPr/>
        </p:nvSpPr>
        <p:spPr bwMode="auto">
          <a:xfrm>
            <a:off x="5102225" y="4814888"/>
            <a:ext cx="1646238" cy="1555750"/>
          </a:xfrm>
          <a:custGeom>
            <a:avLst/>
            <a:gdLst>
              <a:gd name="T0" fmla="*/ 0 w 1176"/>
              <a:gd name="T1" fmla="*/ 192 h 1048"/>
              <a:gd name="T2" fmla="*/ 128 w 1176"/>
              <a:gd name="T3" fmla="*/ 120 h 1048"/>
              <a:gd name="T4" fmla="*/ 280 w 1176"/>
              <a:gd name="T5" fmla="*/ 64 h 1048"/>
              <a:gd name="T6" fmla="*/ 440 w 1176"/>
              <a:gd name="T7" fmla="*/ 16 h 1048"/>
              <a:gd name="T8" fmla="*/ 592 w 1176"/>
              <a:gd name="T9" fmla="*/ 0 h 1048"/>
              <a:gd name="T10" fmla="*/ 760 w 1176"/>
              <a:gd name="T11" fmla="*/ 16 h 1048"/>
              <a:gd name="T12" fmla="*/ 880 w 1176"/>
              <a:gd name="T13" fmla="*/ 72 h 1048"/>
              <a:gd name="T14" fmla="*/ 1088 w 1176"/>
              <a:gd name="T15" fmla="*/ 240 h 1048"/>
              <a:gd name="T16" fmla="*/ 1176 w 1176"/>
              <a:gd name="T17" fmla="*/ 320 h 1048"/>
              <a:gd name="T18" fmla="*/ 1176 w 1176"/>
              <a:gd name="T19" fmla="*/ 1048 h 10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76"/>
              <a:gd name="T31" fmla="*/ 0 h 1048"/>
              <a:gd name="T32" fmla="*/ 1176 w 1176"/>
              <a:gd name="T33" fmla="*/ 1048 h 104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76" h="1048">
                <a:moveTo>
                  <a:pt x="0" y="192"/>
                </a:moveTo>
                <a:lnTo>
                  <a:pt x="128" y="120"/>
                </a:lnTo>
                <a:lnTo>
                  <a:pt x="280" y="64"/>
                </a:lnTo>
                <a:lnTo>
                  <a:pt x="440" y="16"/>
                </a:lnTo>
                <a:lnTo>
                  <a:pt x="592" y="0"/>
                </a:lnTo>
                <a:lnTo>
                  <a:pt x="760" y="16"/>
                </a:lnTo>
                <a:lnTo>
                  <a:pt x="880" y="72"/>
                </a:lnTo>
                <a:lnTo>
                  <a:pt x="1088" y="240"/>
                </a:lnTo>
                <a:lnTo>
                  <a:pt x="1176" y="320"/>
                </a:lnTo>
                <a:lnTo>
                  <a:pt x="1176" y="1048"/>
                </a:lnTo>
              </a:path>
            </a:pathLst>
          </a:custGeom>
          <a:noFill/>
          <a:ln w="12700" cap="flat" cmpd="sng">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pPr fontAlgn="base">
              <a:spcBef>
                <a:spcPct val="0"/>
              </a:spcBef>
              <a:spcAft>
                <a:spcPct val="0"/>
              </a:spcAft>
            </a:pPr>
            <a:endParaRPr lang="ja-JP" altLang="en-US">
              <a:solidFill>
                <a:srgbClr val="000000"/>
              </a:solidFill>
            </a:endParaRPr>
          </a:p>
        </p:txBody>
      </p:sp>
      <p:sp>
        <p:nvSpPr>
          <p:cNvPr id="29719" name="Line 23"/>
          <p:cNvSpPr>
            <a:spLocks noChangeShapeType="1"/>
          </p:cNvSpPr>
          <p:nvPr/>
        </p:nvSpPr>
        <p:spPr bwMode="auto">
          <a:xfrm>
            <a:off x="5145088" y="5919788"/>
            <a:ext cx="941387" cy="4381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pPr fontAlgn="base">
              <a:spcBef>
                <a:spcPct val="0"/>
              </a:spcBef>
              <a:spcAft>
                <a:spcPct val="0"/>
              </a:spcAft>
            </a:pPr>
            <a:endParaRPr lang="ja-JP" altLang="en-US">
              <a:solidFill>
                <a:srgbClr val="000000"/>
              </a:solidFill>
            </a:endParaRPr>
          </a:p>
        </p:txBody>
      </p:sp>
      <p:sp>
        <p:nvSpPr>
          <p:cNvPr id="29720" name="Line 24"/>
          <p:cNvSpPr>
            <a:spLocks noChangeShapeType="1"/>
          </p:cNvSpPr>
          <p:nvPr/>
        </p:nvSpPr>
        <p:spPr bwMode="auto">
          <a:xfrm>
            <a:off x="5145088" y="5610225"/>
            <a:ext cx="1400175" cy="6540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pPr fontAlgn="base">
              <a:spcBef>
                <a:spcPct val="0"/>
              </a:spcBef>
              <a:spcAft>
                <a:spcPct val="0"/>
              </a:spcAft>
            </a:pPr>
            <a:endParaRPr lang="ja-JP" altLang="en-US">
              <a:solidFill>
                <a:srgbClr val="000000"/>
              </a:solidFill>
            </a:endParaRPr>
          </a:p>
        </p:txBody>
      </p:sp>
      <p:sp>
        <p:nvSpPr>
          <p:cNvPr id="29721" name="Line 25"/>
          <p:cNvSpPr>
            <a:spLocks noChangeShapeType="1"/>
          </p:cNvSpPr>
          <p:nvPr/>
        </p:nvSpPr>
        <p:spPr bwMode="auto">
          <a:xfrm>
            <a:off x="5145088" y="5265738"/>
            <a:ext cx="1579562" cy="7366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pPr fontAlgn="base">
              <a:spcBef>
                <a:spcPct val="0"/>
              </a:spcBef>
              <a:spcAft>
                <a:spcPct val="0"/>
              </a:spcAft>
            </a:pPr>
            <a:endParaRPr lang="ja-JP" altLang="en-US">
              <a:solidFill>
                <a:srgbClr val="000000"/>
              </a:solidFill>
            </a:endParaRPr>
          </a:p>
        </p:txBody>
      </p:sp>
      <p:sp>
        <p:nvSpPr>
          <p:cNvPr id="29722" name="Line 26"/>
          <p:cNvSpPr>
            <a:spLocks noChangeShapeType="1"/>
          </p:cNvSpPr>
          <p:nvPr/>
        </p:nvSpPr>
        <p:spPr bwMode="auto">
          <a:xfrm>
            <a:off x="5291138" y="5029200"/>
            <a:ext cx="1444625" cy="6731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pPr fontAlgn="base">
              <a:spcBef>
                <a:spcPct val="0"/>
              </a:spcBef>
              <a:spcAft>
                <a:spcPct val="0"/>
              </a:spcAft>
            </a:pPr>
            <a:endParaRPr lang="ja-JP" altLang="en-US">
              <a:solidFill>
                <a:srgbClr val="000000"/>
              </a:solidFill>
            </a:endParaRPr>
          </a:p>
        </p:txBody>
      </p:sp>
      <p:sp>
        <p:nvSpPr>
          <p:cNvPr id="29723" name="Line 27"/>
          <p:cNvSpPr>
            <a:spLocks noChangeShapeType="1"/>
          </p:cNvSpPr>
          <p:nvPr/>
        </p:nvSpPr>
        <p:spPr bwMode="auto">
          <a:xfrm>
            <a:off x="5619750" y="4922838"/>
            <a:ext cx="1138238" cy="53022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tIns="0" rIns="0" bIns="0">
            <a:spAutoFit/>
          </a:bodyPr>
          <a:lstStyle/>
          <a:p>
            <a:pPr fontAlgn="base">
              <a:spcBef>
                <a:spcPct val="0"/>
              </a:spcBef>
              <a:spcAft>
                <a:spcPct val="0"/>
              </a:spcAft>
            </a:pPr>
            <a:endParaRPr lang="ja-JP" altLang="en-US">
              <a:solidFill>
                <a:srgbClr val="000000"/>
              </a:solidFill>
            </a:endParaRPr>
          </a:p>
        </p:txBody>
      </p:sp>
      <p:sp>
        <p:nvSpPr>
          <p:cNvPr id="29724" name="Rectangle 28"/>
          <p:cNvSpPr>
            <a:spLocks noChangeArrowheads="1"/>
          </p:cNvSpPr>
          <p:nvPr/>
        </p:nvSpPr>
        <p:spPr bwMode="auto">
          <a:xfrm>
            <a:off x="5003800" y="6369050"/>
            <a:ext cx="1728788"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lIns="12700" tIns="12700" rIns="12700" bIns="12700"/>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fontAlgn="base">
              <a:spcBef>
                <a:spcPct val="0"/>
              </a:spcBef>
              <a:spcAft>
                <a:spcPct val="0"/>
              </a:spcAft>
            </a:pPr>
            <a:r>
              <a:rPr kumimoji="0" lang="en-US" altLang="ja-JP" sz="1400" b="1" i="1">
                <a:solidFill>
                  <a:srgbClr val="000000"/>
                </a:solidFill>
              </a:rPr>
              <a:t>Engine speed rpm</a:t>
            </a:r>
            <a:endParaRPr kumimoji="0" lang="en-US" altLang="ja-JP" sz="1200" b="1" i="1">
              <a:solidFill>
                <a:srgbClr val="000000"/>
              </a:solidFill>
            </a:endParaRPr>
          </a:p>
        </p:txBody>
      </p:sp>
      <p:sp>
        <p:nvSpPr>
          <p:cNvPr id="29725" name="Rectangle 29"/>
          <p:cNvSpPr>
            <a:spLocks noChangeArrowheads="1"/>
          </p:cNvSpPr>
          <p:nvPr/>
        </p:nvSpPr>
        <p:spPr bwMode="auto">
          <a:xfrm>
            <a:off x="5395913" y="5402263"/>
            <a:ext cx="1108075" cy="385762"/>
          </a:xfrm>
          <a:prstGeom prst="rect">
            <a:avLst/>
          </a:prstGeom>
          <a:solidFill>
            <a:schemeClr val="bg1"/>
          </a:solidFill>
          <a:ln>
            <a:noFill/>
          </a:ln>
          <a:extLst>
            <a:ext uri="{91240B29-F687-4F45-9708-019B960494DF}">
              <a14:hiddenLine xmlns:a14="http://schemas.microsoft.com/office/drawing/2010/main" w="6350">
                <a:solidFill>
                  <a:srgbClr val="000000"/>
                </a:solidFill>
                <a:miter lim="800000"/>
                <a:headEnd/>
                <a:tailEnd/>
              </a14:hiddenLine>
            </a:ext>
          </a:extLst>
        </p:spPr>
        <p:txBody>
          <a:bodyPr lIns="12700" tIns="12700" rIns="12700" bIns="12700"/>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fontAlgn="base">
              <a:spcBef>
                <a:spcPct val="0"/>
              </a:spcBef>
              <a:spcAft>
                <a:spcPct val="0"/>
              </a:spcAft>
            </a:pPr>
            <a:r>
              <a:rPr kumimoji="0" lang="en-US" altLang="ja-JP" sz="1400" b="1" i="1">
                <a:solidFill>
                  <a:srgbClr val="000000"/>
                </a:solidFill>
              </a:rPr>
              <a:t>Fuel flow L/h</a:t>
            </a:r>
          </a:p>
          <a:p>
            <a:pPr algn="ctr" fontAlgn="base">
              <a:spcBef>
                <a:spcPct val="0"/>
              </a:spcBef>
              <a:spcAft>
                <a:spcPct val="0"/>
              </a:spcAft>
            </a:pPr>
            <a:r>
              <a:rPr kumimoji="0" lang="en-US" altLang="ja-JP" sz="1400" b="1" i="1">
                <a:solidFill>
                  <a:srgbClr val="000000"/>
                </a:solidFill>
              </a:rPr>
              <a:t>(Measured)</a:t>
            </a:r>
            <a:endParaRPr kumimoji="0" lang="en-US" altLang="ja-JP" sz="1200" b="1" i="1">
              <a:solidFill>
                <a:srgbClr val="000000"/>
              </a:solidFill>
            </a:endParaRPr>
          </a:p>
        </p:txBody>
      </p:sp>
      <p:sp>
        <p:nvSpPr>
          <p:cNvPr id="29726" name="Rectangle 30"/>
          <p:cNvSpPr>
            <a:spLocks noChangeArrowheads="1"/>
          </p:cNvSpPr>
          <p:nvPr/>
        </p:nvSpPr>
        <p:spPr bwMode="auto">
          <a:xfrm rot="-5400000">
            <a:off x="4432301" y="5376862"/>
            <a:ext cx="117475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lIns="12700" tIns="12700" rIns="12700" bIns="12700"/>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fontAlgn="base">
              <a:spcBef>
                <a:spcPct val="0"/>
              </a:spcBef>
              <a:spcAft>
                <a:spcPct val="0"/>
              </a:spcAft>
            </a:pPr>
            <a:r>
              <a:rPr kumimoji="0" lang="en-US" altLang="ja-JP" sz="1200" b="1" i="1">
                <a:solidFill>
                  <a:srgbClr val="000000"/>
                </a:solidFill>
              </a:rPr>
              <a:t>Torque  Nm</a:t>
            </a:r>
          </a:p>
        </p:txBody>
      </p:sp>
      <p:sp>
        <p:nvSpPr>
          <p:cNvPr id="88095" name="Rectangle 31"/>
          <p:cNvSpPr>
            <a:spLocks noChangeArrowheads="1"/>
          </p:cNvSpPr>
          <p:nvPr/>
        </p:nvSpPr>
        <p:spPr bwMode="auto">
          <a:xfrm>
            <a:off x="4865688" y="4660900"/>
            <a:ext cx="2062162" cy="1935163"/>
          </a:xfrm>
          <a:prstGeom prst="rect">
            <a:avLst/>
          </a:prstGeom>
          <a:noFill/>
          <a:ln w="12700" cap="rnd">
            <a:solidFill>
              <a:schemeClr val="tx1"/>
            </a:solidFill>
            <a:prstDash val="sysDot"/>
            <a:miter lim="800000"/>
            <a:headEnd/>
            <a:tailEnd/>
          </a:ln>
          <a:effectLst>
            <a:outerShdw dist="17961" dir="2700000" algn="ctr" rotWithShape="0">
              <a:schemeClr val="tx1"/>
            </a:outerShdw>
          </a:effectLst>
        </p:spPr>
        <p:txBody>
          <a:bodyPr wrap="none" lIns="0" tIns="0" rIns="0" bIns="0" anchor="ctr">
            <a:spAutoFit/>
          </a:bodyPr>
          <a:lstStyle/>
          <a:p>
            <a:pPr fontAlgn="base">
              <a:spcBef>
                <a:spcPct val="0"/>
              </a:spcBef>
              <a:spcAft>
                <a:spcPct val="0"/>
              </a:spcAft>
              <a:defRPr/>
            </a:pPr>
            <a:endParaRPr lang="ja-JP" altLang="en-US">
              <a:solidFill>
                <a:srgbClr val="000000"/>
              </a:solidFill>
            </a:endParaRPr>
          </a:p>
        </p:txBody>
      </p:sp>
      <p:sp>
        <p:nvSpPr>
          <p:cNvPr id="29728" name="Freeform 32"/>
          <p:cNvSpPr>
            <a:spLocks/>
          </p:cNvSpPr>
          <p:nvPr/>
        </p:nvSpPr>
        <p:spPr bwMode="auto">
          <a:xfrm flipH="1" flipV="1">
            <a:off x="7902575" y="3956050"/>
            <a:ext cx="57150" cy="558800"/>
          </a:xfrm>
          <a:custGeom>
            <a:avLst/>
            <a:gdLst>
              <a:gd name="T0" fmla="*/ 0 w 1"/>
              <a:gd name="T1" fmla="*/ 376 h 376"/>
              <a:gd name="T2" fmla="*/ 0 w 1"/>
              <a:gd name="T3" fmla="*/ 0 h 376"/>
              <a:gd name="T4" fmla="*/ 0 60000 65536"/>
              <a:gd name="T5" fmla="*/ 0 60000 65536"/>
              <a:gd name="T6" fmla="*/ 0 w 1"/>
              <a:gd name="T7" fmla="*/ 0 h 376"/>
              <a:gd name="T8" fmla="*/ 1 w 1"/>
              <a:gd name="T9" fmla="*/ 376 h 376"/>
            </a:gdLst>
            <a:ahLst/>
            <a:cxnLst>
              <a:cxn ang="T4">
                <a:pos x="T0" y="T1"/>
              </a:cxn>
              <a:cxn ang="T5">
                <a:pos x="T2" y="T3"/>
              </a:cxn>
            </a:cxnLst>
            <a:rect l="T6" t="T7" r="T8" b="T9"/>
            <a:pathLst>
              <a:path w="1" h="376">
                <a:moveTo>
                  <a:pt x="0" y="376"/>
                </a:moveTo>
                <a:lnTo>
                  <a:pt x="0" y="0"/>
                </a:lnTo>
              </a:path>
            </a:pathLst>
          </a:custGeom>
          <a:noFill/>
          <a:ln w="57150" cap="flat" cmpd="sng">
            <a:solidFill>
              <a:srgbClr val="FF0000"/>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lIns="0" tIns="0" rIns="0" bIns="0">
            <a:spAutoFit/>
          </a:bodyPr>
          <a:lstStyle/>
          <a:p>
            <a:pPr fontAlgn="base">
              <a:spcBef>
                <a:spcPct val="0"/>
              </a:spcBef>
              <a:spcAft>
                <a:spcPct val="0"/>
              </a:spcAft>
            </a:pPr>
            <a:endParaRPr lang="ja-JP" altLang="en-US">
              <a:solidFill>
                <a:srgbClr val="000000"/>
              </a:solidFill>
            </a:endParaRPr>
          </a:p>
        </p:txBody>
      </p:sp>
      <p:sp>
        <p:nvSpPr>
          <p:cNvPr id="29729" name="Rectangle 33"/>
          <p:cNvSpPr>
            <a:spLocks noChangeArrowheads="1"/>
          </p:cNvSpPr>
          <p:nvPr/>
        </p:nvSpPr>
        <p:spPr bwMode="auto">
          <a:xfrm>
            <a:off x="7127875" y="4643438"/>
            <a:ext cx="1598613" cy="94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12700" tIns="12700" rIns="12700" bIns="12700"/>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fontAlgn="base">
              <a:spcBef>
                <a:spcPct val="0"/>
              </a:spcBef>
              <a:spcAft>
                <a:spcPct val="0"/>
              </a:spcAft>
            </a:pPr>
            <a:r>
              <a:rPr kumimoji="0" lang="en-US" altLang="ja-JP" b="1" i="1">
                <a:solidFill>
                  <a:srgbClr val="000099"/>
                </a:solidFill>
              </a:rPr>
              <a:t>Combined</a:t>
            </a:r>
          </a:p>
          <a:p>
            <a:pPr algn="ctr" fontAlgn="base">
              <a:spcBef>
                <a:spcPct val="0"/>
              </a:spcBef>
              <a:spcAft>
                <a:spcPct val="0"/>
              </a:spcAft>
            </a:pPr>
            <a:r>
              <a:rPr kumimoji="0" lang="en-US" altLang="ja-JP" b="1" i="1">
                <a:solidFill>
                  <a:srgbClr val="000099"/>
                </a:solidFill>
              </a:rPr>
              <a:t>Fuel</a:t>
            </a:r>
          </a:p>
          <a:p>
            <a:pPr algn="ctr" fontAlgn="base">
              <a:spcBef>
                <a:spcPct val="0"/>
              </a:spcBef>
              <a:spcAft>
                <a:spcPct val="0"/>
              </a:spcAft>
            </a:pPr>
            <a:r>
              <a:rPr kumimoji="0" lang="en-US" altLang="ja-JP" b="1" i="1">
                <a:solidFill>
                  <a:srgbClr val="000099"/>
                </a:solidFill>
              </a:rPr>
              <a:t>Consumption km/L</a:t>
            </a:r>
          </a:p>
        </p:txBody>
      </p:sp>
      <p:sp>
        <p:nvSpPr>
          <p:cNvPr id="29730" name="Freeform 34"/>
          <p:cNvSpPr>
            <a:spLocks/>
          </p:cNvSpPr>
          <p:nvPr/>
        </p:nvSpPr>
        <p:spPr bwMode="auto">
          <a:xfrm rot="-5400000">
            <a:off x="4109244" y="4604544"/>
            <a:ext cx="914400" cy="633412"/>
          </a:xfrm>
          <a:custGeom>
            <a:avLst/>
            <a:gdLst>
              <a:gd name="T0" fmla="*/ 0 w 264"/>
              <a:gd name="T1" fmla="*/ 352 h 352"/>
              <a:gd name="T2" fmla="*/ 0 w 264"/>
              <a:gd name="T3" fmla="*/ 0 h 352"/>
              <a:gd name="T4" fmla="*/ 264 w 264"/>
              <a:gd name="T5" fmla="*/ 0 h 352"/>
              <a:gd name="T6" fmla="*/ 0 60000 65536"/>
              <a:gd name="T7" fmla="*/ 0 60000 65536"/>
              <a:gd name="T8" fmla="*/ 0 60000 65536"/>
              <a:gd name="T9" fmla="*/ 0 w 264"/>
              <a:gd name="T10" fmla="*/ 0 h 352"/>
              <a:gd name="T11" fmla="*/ 264 w 264"/>
              <a:gd name="T12" fmla="*/ 352 h 352"/>
            </a:gdLst>
            <a:ahLst/>
            <a:cxnLst>
              <a:cxn ang="T6">
                <a:pos x="T0" y="T1"/>
              </a:cxn>
              <a:cxn ang="T7">
                <a:pos x="T2" y="T3"/>
              </a:cxn>
              <a:cxn ang="T8">
                <a:pos x="T4" y="T5"/>
              </a:cxn>
            </a:cxnLst>
            <a:rect l="T9" t="T10" r="T11" b="T12"/>
            <a:pathLst>
              <a:path w="264" h="352">
                <a:moveTo>
                  <a:pt x="0" y="352"/>
                </a:moveTo>
                <a:lnTo>
                  <a:pt x="0" y="0"/>
                </a:lnTo>
                <a:lnTo>
                  <a:pt x="264" y="0"/>
                </a:lnTo>
              </a:path>
            </a:pathLst>
          </a:custGeom>
          <a:noFill/>
          <a:ln w="57150" cap="flat" cmpd="sng">
            <a:solidFill>
              <a:schemeClr val="tx1"/>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lIns="0" tIns="0" rIns="0" bIns="0">
            <a:spAutoFit/>
          </a:bodyPr>
          <a:lstStyle/>
          <a:p>
            <a:pPr fontAlgn="base">
              <a:spcBef>
                <a:spcPct val="0"/>
              </a:spcBef>
              <a:spcAft>
                <a:spcPct val="0"/>
              </a:spcAft>
            </a:pPr>
            <a:endParaRPr lang="ja-JP" altLang="en-US">
              <a:solidFill>
                <a:srgbClr val="000000"/>
              </a:solidFill>
            </a:endParaRPr>
          </a:p>
        </p:txBody>
      </p:sp>
      <p:sp>
        <p:nvSpPr>
          <p:cNvPr id="29731" name="Rectangle 35"/>
          <p:cNvSpPr>
            <a:spLocks noChangeArrowheads="1"/>
          </p:cNvSpPr>
          <p:nvPr/>
        </p:nvSpPr>
        <p:spPr bwMode="auto">
          <a:xfrm>
            <a:off x="7019925" y="2660650"/>
            <a:ext cx="2016125" cy="1304925"/>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12700" tIns="12700" rIns="12700" bIns="12700"/>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fontAlgn="base">
              <a:spcBef>
                <a:spcPct val="0"/>
              </a:spcBef>
              <a:spcAft>
                <a:spcPct val="0"/>
              </a:spcAft>
            </a:pPr>
            <a:r>
              <a:rPr kumimoji="0" lang="en-US" altLang="ja-JP" b="1" i="1" dirty="0">
                <a:solidFill>
                  <a:srgbClr val="000000"/>
                </a:solidFill>
              </a:rPr>
              <a:t>Fuel</a:t>
            </a:r>
          </a:p>
          <a:p>
            <a:pPr algn="ctr" fontAlgn="base">
              <a:spcBef>
                <a:spcPct val="0"/>
              </a:spcBef>
              <a:spcAft>
                <a:spcPct val="0"/>
              </a:spcAft>
            </a:pPr>
            <a:r>
              <a:rPr kumimoji="0" lang="en-US" altLang="ja-JP" b="1" i="1" dirty="0">
                <a:solidFill>
                  <a:srgbClr val="000000"/>
                </a:solidFill>
              </a:rPr>
              <a:t>Consumption</a:t>
            </a:r>
          </a:p>
          <a:p>
            <a:pPr fontAlgn="base">
              <a:spcBef>
                <a:spcPct val="50000"/>
              </a:spcBef>
              <a:spcAft>
                <a:spcPct val="0"/>
              </a:spcAft>
            </a:pPr>
            <a:r>
              <a:rPr kumimoji="0" lang="en-US" altLang="ja-JP" b="1" i="1" dirty="0">
                <a:solidFill>
                  <a:srgbClr val="000000"/>
                </a:solidFill>
              </a:rPr>
              <a:t>- </a:t>
            </a:r>
            <a:r>
              <a:rPr kumimoji="0" lang="en-US" altLang="ja-JP" b="1" i="1" dirty="0" err="1">
                <a:solidFill>
                  <a:srgbClr val="000000"/>
                </a:solidFill>
              </a:rPr>
              <a:t>JE05</a:t>
            </a:r>
            <a:r>
              <a:rPr kumimoji="0" lang="en-US" altLang="ja-JP" b="1" i="1" dirty="0">
                <a:solidFill>
                  <a:srgbClr val="000000"/>
                </a:solidFill>
              </a:rPr>
              <a:t> mode</a:t>
            </a:r>
          </a:p>
          <a:p>
            <a:pPr fontAlgn="base">
              <a:spcBef>
                <a:spcPct val="0"/>
              </a:spcBef>
              <a:spcAft>
                <a:spcPct val="0"/>
              </a:spcAft>
            </a:pPr>
            <a:r>
              <a:rPr kumimoji="0" lang="en-US" altLang="ja-JP" b="1" i="1" dirty="0">
                <a:solidFill>
                  <a:srgbClr val="000000"/>
                </a:solidFill>
              </a:rPr>
              <a:t>- High-way mode</a:t>
            </a:r>
            <a:endParaRPr kumimoji="0" lang="en-US" altLang="ja-JP" sz="2000" b="1" i="1" dirty="0">
              <a:solidFill>
                <a:srgbClr val="000000"/>
              </a:solidFill>
            </a:endParaRPr>
          </a:p>
        </p:txBody>
      </p:sp>
      <p:pic>
        <p:nvPicPr>
          <p:cNvPr id="29734" name="Picture 3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5288" y="925513"/>
            <a:ext cx="3214687" cy="192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103" name="Freeform 39"/>
          <p:cNvSpPr>
            <a:spLocks/>
          </p:cNvSpPr>
          <p:nvPr/>
        </p:nvSpPr>
        <p:spPr bwMode="auto">
          <a:xfrm>
            <a:off x="4084638" y="2705100"/>
            <a:ext cx="674687" cy="409575"/>
          </a:xfrm>
          <a:custGeom>
            <a:avLst/>
            <a:gdLst/>
            <a:ahLst/>
            <a:cxnLst>
              <a:cxn ang="0">
                <a:pos x="461" y="0"/>
              </a:cxn>
              <a:cxn ang="0">
                <a:pos x="461" y="96"/>
              </a:cxn>
              <a:cxn ang="0">
                <a:pos x="1" y="96"/>
              </a:cxn>
              <a:cxn ang="0">
                <a:pos x="0" y="258"/>
              </a:cxn>
            </a:cxnLst>
            <a:rect l="0" t="0" r="r" b="b"/>
            <a:pathLst>
              <a:path w="461" h="258">
                <a:moveTo>
                  <a:pt x="461" y="0"/>
                </a:moveTo>
                <a:lnTo>
                  <a:pt x="461" y="96"/>
                </a:lnTo>
                <a:lnTo>
                  <a:pt x="1" y="96"/>
                </a:lnTo>
                <a:lnTo>
                  <a:pt x="0" y="258"/>
                </a:lnTo>
              </a:path>
            </a:pathLst>
          </a:custGeom>
          <a:noFill/>
          <a:ln w="38100" cap="flat" cmpd="sng">
            <a:solidFill>
              <a:schemeClr val="tx1"/>
            </a:solidFill>
            <a:prstDash val="solid"/>
            <a:round/>
            <a:headEnd type="none" w="med" len="med"/>
            <a:tailEnd type="triangle" w="med" len="med"/>
          </a:ln>
          <a:effectLst>
            <a:outerShdw dist="17961" dir="2700000" algn="ctr" rotWithShape="0">
              <a:schemeClr val="tx1"/>
            </a:outerShdw>
          </a:effectLst>
        </p:spPr>
        <p:txBody>
          <a:bodyPr lIns="0" tIns="0" rIns="0" bIns="0">
            <a:spAutoFit/>
          </a:bodyPr>
          <a:lstStyle/>
          <a:p>
            <a:pPr fontAlgn="base">
              <a:spcBef>
                <a:spcPct val="0"/>
              </a:spcBef>
              <a:spcAft>
                <a:spcPct val="0"/>
              </a:spcAft>
              <a:defRPr/>
            </a:pPr>
            <a:endParaRPr lang="ja-JP" altLang="en-US">
              <a:solidFill>
                <a:srgbClr val="000000"/>
              </a:solidFill>
            </a:endParaRPr>
          </a:p>
        </p:txBody>
      </p:sp>
      <p:sp>
        <p:nvSpPr>
          <p:cNvPr id="2" name="スライド番号プレースホルダー 1"/>
          <p:cNvSpPr>
            <a:spLocks noGrp="1"/>
          </p:cNvSpPr>
          <p:nvPr>
            <p:ph type="sldNum" sz="quarter" idx="12"/>
          </p:nvPr>
        </p:nvSpPr>
        <p:spPr/>
        <p:txBody>
          <a:bodyPr/>
          <a:lstStyle/>
          <a:p>
            <a:pPr>
              <a:defRPr/>
            </a:pPr>
            <a:fld id="{7C463A5A-277E-4962-9654-9DC975E608FE}" type="slidenum">
              <a:rPr lang="en-US" altLang="ja-JP" smtClean="0">
                <a:solidFill>
                  <a:srgbClr val="000000"/>
                </a:solidFill>
              </a:rPr>
              <a:pPr>
                <a:defRPr/>
              </a:pPr>
              <a:t>12</a:t>
            </a:fld>
            <a:endParaRPr lang="en-US" altLang="ja-JP">
              <a:solidFill>
                <a:srgbClr val="000000"/>
              </a:solidFill>
            </a:endParaRPr>
          </a:p>
        </p:txBody>
      </p:sp>
      <p:sp>
        <p:nvSpPr>
          <p:cNvPr id="41" name="Rectangle 2"/>
          <p:cNvSpPr>
            <a:spLocks noGrp="1" noChangeArrowheads="1"/>
          </p:cNvSpPr>
          <p:nvPr>
            <p:ph type="title"/>
          </p:nvPr>
        </p:nvSpPr>
        <p:spPr>
          <a:xfrm>
            <a:off x="1" y="0"/>
            <a:ext cx="8159402" cy="404664"/>
          </a:xfrm>
        </p:spPr>
        <p:txBody>
          <a:bodyPr/>
          <a:lstStyle/>
          <a:p>
            <a:pPr eaLnBrk="1" hangingPunct="1"/>
            <a:r>
              <a:rPr lang="en-US" altLang="ja-JP" sz="2000" dirty="0"/>
              <a:t>Outline of test method</a:t>
            </a:r>
          </a:p>
        </p:txBody>
      </p:sp>
    </p:spTree>
    <p:extLst>
      <p:ext uri="{BB962C8B-B14F-4D97-AF65-F5344CB8AC3E}">
        <p14:creationId xmlns:p14="http://schemas.microsoft.com/office/powerpoint/2010/main" val="830387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5" name="Picture 4"/>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a:xfrm>
            <a:off x="179513" y="1916485"/>
            <a:ext cx="5112567" cy="2160587"/>
          </a:xfrm>
          <a:noFill/>
        </p:spPr>
      </p:pic>
      <p:sp>
        <p:nvSpPr>
          <p:cNvPr id="35853" name="Text Box 12"/>
          <p:cNvSpPr txBox="1">
            <a:spLocks noChangeArrowheads="1"/>
          </p:cNvSpPr>
          <p:nvPr/>
        </p:nvSpPr>
        <p:spPr bwMode="auto">
          <a:xfrm>
            <a:off x="2418073" y="3668514"/>
            <a:ext cx="1150937" cy="30777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fontAlgn="base" hangingPunct="1">
              <a:spcBef>
                <a:spcPct val="50000"/>
              </a:spcBef>
              <a:spcAft>
                <a:spcPct val="0"/>
              </a:spcAft>
            </a:pPr>
            <a:r>
              <a:rPr lang="en-US" altLang="ja-JP" sz="1400" dirty="0">
                <a:solidFill>
                  <a:srgbClr val="000000"/>
                </a:solidFill>
              </a:rPr>
              <a:t>Time (s)</a:t>
            </a:r>
          </a:p>
        </p:txBody>
      </p:sp>
      <p:sp>
        <p:nvSpPr>
          <p:cNvPr id="35854" name="Text Box 13"/>
          <p:cNvSpPr txBox="1">
            <a:spLocks noChangeArrowheads="1"/>
          </p:cNvSpPr>
          <p:nvPr/>
        </p:nvSpPr>
        <p:spPr bwMode="auto">
          <a:xfrm rot="-5400000">
            <a:off x="-553778" y="2614313"/>
            <a:ext cx="1834531" cy="27699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fontAlgn="base" hangingPunct="1">
              <a:spcBef>
                <a:spcPct val="50000"/>
              </a:spcBef>
              <a:spcAft>
                <a:spcPct val="0"/>
              </a:spcAft>
            </a:pPr>
            <a:r>
              <a:rPr lang="en-US" altLang="ja-JP" sz="1200" dirty="0">
                <a:solidFill>
                  <a:srgbClr val="000000"/>
                </a:solidFill>
              </a:rPr>
              <a:t>Vehicle</a:t>
            </a:r>
            <a:r>
              <a:rPr lang="ja-JP" altLang="en-US" sz="1200" dirty="0">
                <a:solidFill>
                  <a:srgbClr val="000000"/>
                </a:solidFill>
              </a:rPr>
              <a:t> </a:t>
            </a:r>
            <a:r>
              <a:rPr lang="en-US" altLang="ja-JP" sz="1200" dirty="0">
                <a:solidFill>
                  <a:srgbClr val="000000"/>
                </a:solidFill>
              </a:rPr>
              <a:t>Speed  (km/h)</a:t>
            </a:r>
          </a:p>
        </p:txBody>
      </p:sp>
      <p:pic>
        <p:nvPicPr>
          <p:cNvPr id="1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9200" y="4680917"/>
            <a:ext cx="4844724" cy="227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 Box 6"/>
          <p:cNvSpPr txBox="1">
            <a:spLocks noChangeArrowheads="1"/>
          </p:cNvSpPr>
          <p:nvPr/>
        </p:nvSpPr>
        <p:spPr bwMode="auto">
          <a:xfrm rot="-5400000">
            <a:off x="-464998" y="5429885"/>
            <a:ext cx="1371600" cy="3397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fontAlgn="base" hangingPunct="1">
              <a:spcBef>
                <a:spcPct val="50000"/>
              </a:spcBef>
              <a:spcAft>
                <a:spcPct val="0"/>
              </a:spcAft>
            </a:pPr>
            <a:r>
              <a:rPr lang="ja-JP" altLang="en-US" sz="1600" dirty="0">
                <a:solidFill>
                  <a:srgbClr val="000000"/>
                </a:solidFill>
              </a:rPr>
              <a:t>縦断勾配</a:t>
            </a:r>
            <a:r>
              <a:rPr lang="en-US" altLang="ja-JP" sz="1600" dirty="0">
                <a:solidFill>
                  <a:srgbClr val="000000"/>
                </a:solidFill>
              </a:rPr>
              <a:t>  %</a:t>
            </a:r>
          </a:p>
        </p:txBody>
      </p:sp>
      <p:sp>
        <p:nvSpPr>
          <p:cNvPr id="20" name="Rectangle 3"/>
          <p:cNvSpPr txBox="1">
            <a:spLocks noChangeArrowheads="1"/>
          </p:cNvSpPr>
          <p:nvPr/>
        </p:nvSpPr>
        <p:spPr bwMode="auto">
          <a:xfrm>
            <a:off x="107504" y="4156364"/>
            <a:ext cx="2664296" cy="35094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algn="ctr" eaLnBrk="1" hangingPunct="1">
              <a:buFontTx/>
              <a:buNone/>
            </a:pPr>
            <a:r>
              <a:rPr lang="en-US" altLang="ja-JP" sz="1800" b="1" kern="0" dirty="0">
                <a:solidFill>
                  <a:srgbClr val="000000"/>
                </a:solidFill>
              </a:rPr>
              <a:t>High-way mode</a:t>
            </a:r>
          </a:p>
          <a:p>
            <a:pPr algn="ctr" eaLnBrk="1" hangingPunct="1">
              <a:buFontTx/>
              <a:buNone/>
            </a:pPr>
            <a:endParaRPr lang="en-US" altLang="ja-JP" sz="1800" b="1" kern="0" dirty="0">
              <a:solidFill>
                <a:srgbClr val="000000"/>
              </a:solidFill>
            </a:endParaRPr>
          </a:p>
        </p:txBody>
      </p:sp>
      <p:sp>
        <p:nvSpPr>
          <p:cNvPr id="195" name="テキスト ボックス 194"/>
          <p:cNvSpPr txBox="1"/>
          <p:nvPr/>
        </p:nvSpPr>
        <p:spPr>
          <a:xfrm>
            <a:off x="1115616" y="4530606"/>
            <a:ext cx="3723532" cy="338554"/>
          </a:xfrm>
          <a:prstGeom prst="rect">
            <a:avLst/>
          </a:prstGeom>
          <a:noFill/>
        </p:spPr>
        <p:txBody>
          <a:bodyPr wrap="square" rtlCol="0">
            <a:spAutoFit/>
          </a:bodyPr>
          <a:lstStyle/>
          <a:p>
            <a:r>
              <a:rPr lang="ja-JP" altLang="en-US" sz="1600" b="1" dirty="0">
                <a:solidFill>
                  <a:srgbClr val="000000"/>
                </a:solidFill>
              </a:rPr>
              <a:t>８０</a:t>
            </a:r>
            <a:r>
              <a:rPr lang="en-US" altLang="ja-JP" sz="1600" b="1" dirty="0">
                <a:solidFill>
                  <a:srgbClr val="000000"/>
                </a:solidFill>
              </a:rPr>
              <a:t>km/h</a:t>
            </a:r>
            <a:r>
              <a:rPr lang="ja-JP" altLang="en-US" sz="1600" b="1" dirty="0">
                <a:solidFill>
                  <a:srgbClr val="000000"/>
                </a:solidFill>
              </a:rPr>
              <a:t>一定、勾配付</a:t>
            </a:r>
          </a:p>
        </p:txBody>
      </p:sp>
      <p:sp>
        <p:nvSpPr>
          <p:cNvPr id="194" name="Rectangle 2"/>
          <p:cNvSpPr txBox="1">
            <a:spLocks noChangeArrowheads="1"/>
          </p:cNvSpPr>
          <p:nvPr/>
        </p:nvSpPr>
        <p:spPr bwMode="auto">
          <a:xfrm>
            <a:off x="1" y="0"/>
            <a:ext cx="8159402"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2585">
                <a:solidFill>
                  <a:srgbClr val="4087C8"/>
                </a:solidFill>
                <a:latin typeface="+mj-lt"/>
                <a:ea typeface="+mj-ea"/>
                <a:cs typeface="+mj-cs"/>
              </a:defRPr>
            </a:lvl1pPr>
            <a:lvl2pPr algn="l" rtl="0" eaLnBrk="0" fontAlgn="base" hangingPunct="0">
              <a:spcBef>
                <a:spcPct val="0"/>
              </a:spcBef>
              <a:spcAft>
                <a:spcPct val="0"/>
              </a:spcAft>
              <a:defRPr kumimoji="1" sz="2585">
                <a:solidFill>
                  <a:srgbClr val="4087C8"/>
                </a:solidFill>
                <a:latin typeface="HGP創英角ｺﾞｼｯｸUB" pitchFamily="50" charset="-128"/>
                <a:ea typeface="HGP創英角ｺﾞｼｯｸUB" pitchFamily="50" charset="-128"/>
              </a:defRPr>
            </a:lvl2pPr>
            <a:lvl3pPr algn="l" rtl="0" eaLnBrk="0" fontAlgn="base" hangingPunct="0">
              <a:spcBef>
                <a:spcPct val="0"/>
              </a:spcBef>
              <a:spcAft>
                <a:spcPct val="0"/>
              </a:spcAft>
              <a:defRPr kumimoji="1" sz="2585">
                <a:solidFill>
                  <a:srgbClr val="4087C8"/>
                </a:solidFill>
                <a:latin typeface="HGP創英角ｺﾞｼｯｸUB" pitchFamily="50" charset="-128"/>
                <a:ea typeface="HGP創英角ｺﾞｼｯｸUB" pitchFamily="50" charset="-128"/>
              </a:defRPr>
            </a:lvl3pPr>
            <a:lvl4pPr algn="l" rtl="0" eaLnBrk="0" fontAlgn="base" hangingPunct="0">
              <a:spcBef>
                <a:spcPct val="0"/>
              </a:spcBef>
              <a:spcAft>
                <a:spcPct val="0"/>
              </a:spcAft>
              <a:defRPr kumimoji="1" sz="2585">
                <a:solidFill>
                  <a:srgbClr val="4087C8"/>
                </a:solidFill>
                <a:latin typeface="HGP創英角ｺﾞｼｯｸUB" pitchFamily="50" charset="-128"/>
                <a:ea typeface="HGP創英角ｺﾞｼｯｸUB" pitchFamily="50" charset="-128"/>
              </a:defRPr>
            </a:lvl4pPr>
            <a:lvl5pPr algn="l" rtl="0" eaLnBrk="0" fontAlgn="base" hangingPunct="0">
              <a:spcBef>
                <a:spcPct val="0"/>
              </a:spcBef>
              <a:spcAft>
                <a:spcPct val="0"/>
              </a:spcAft>
              <a:defRPr kumimoji="1" sz="2585">
                <a:solidFill>
                  <a:srgbClr val="4087C8"/>
                </a:solidFill>
                <a:latin typeface="HGP創英角ｺﾞｼｯｸUB" pitchFamily="50" charset="-128"/>
                <a:ea typeface="HGP創英角ｺﾞｼｯｸUB" pitchFamily="50" charset="-128"/>
              </a:defRPr>
            </a:lvl5pPr>
            <a:lvl6pPr marL="422041" algn="l" rtl="0" fontAlgn="base">
              <a:spcBef>
                <a:spcPct val="0"/>
              </a:spcBef>
              <a:spcAft>
                <a:spcPct val="0"/>
              </a:spcAft>
              <a:defRPr kumimoji="1" sz="2585">
                <a:solidFill>
                  <a:srgbClr val="4087C8"/>
                </a:solidFill>
                <a:latin typeface="HGP創英角ｺﾞｼｯｸUB" pitchFamily="50" charset="-128"/>
                <a:ea typeface="HGP創英角ｺﾞｼｯｸUB" pitchFamily="50" charset="-128"/>
              </a:defRPr>
            </a:lvl6pPr>
            <a:lvl7pPr marL="844083" algn="l" rtl="0" fontAlgn="base">
              <a:spcBef>
                <a:spcPct val="0"/>
              </a:spcBef>
              <a:spcAft>
                <a:spcPct val="0"/>
              </a:spcAft>
              <a:defRPr kumimoji="1" sz="2585">
                <a:solidFill>
                  <a:srgbClr val="4087C8"/>
                </a:solidFill>
                <a:latin typeface="HGP創英角ｺﾞｼｯｸUB" pitchFamily="50" charset="-128"/>
                <a:ea typeface="HGP創英角ｺﾞｼｯｸUB" pitchFamily="50" charset="-128"/>
              </a:defRPr>
            </a:lvl7pPr>
            <a:lvl8pPr marL="1266124" algn="l" rtl="0" fontAlgn="base">
              <a:spcBef>
                <a:spcPct val="0"/>
              </a:spcBef>
              <a:spcAft>
                <a:spcPct val="0"/>
              </a:spcAft>
              <a:defRPr kumimoji="1" sz="2585">
                <a:solidFill>
                  <a:srgbClr val="4087C8"/>
                </a:solidFill>
                <a:latin typeface="HGP創英角ｺﾞｼｯｸUB" pitchFamily="50" charset="-128"/>
                <a:ea typeface="HGP創英角ｺﾞｼｯｸUB" pitchFamily="50" charset="-128"/>
              </a:defRPr>
            </a:lvl8pPr>
            <a:lvl9pPr marL="1688165" algn="l" rtl="0" fontAlgn="base">
              <a:spcBef>
                <a:spcPct val="0"/>
              </a:spcBef>
              <a:spcAft>
                <a:spcPct val="0"/>
              </a:spcAft>
              <a:defRPr kumimoji="1" sz="2585">
                <a:solidFill>
                  <a:srgbClr val="4087C8"/>
                </a:solidFill>
                <a:latin typeface="HGP創英角ｺﾞｼｯｸUB" pitchFamily="50" charset="-128"/>
                <a:ea typeface="HGP創英角ｺﾞｼｯｸUB" pitchFamily="50" charset="-128"/>
              </a:defRPr>
            </a:lvl9pPr>
          </a:lstStyle>
          <a:p>
            <a:pPr eaLnBrk="1" hangingPunct="1"/>
            <a:r>
              <a:rPr lang="en-US" altLang="ja-JP" sz="2000" kern="0" dirty="0"/>
              <a:t>Test</a:t>
            </a:r>
            <a:r>
              <a:rPr lang="ja-JP" altLang="en-US" sz="2000" kern="0" dirty="0"/>
              <a:t> </a:t>
            </a:r>
            <a:r>
              <a:rPr lang="en-US" altLang="ja-JP" sz="2000" kern="0" dirty="0"/>
              <a:t>cycle</a:t>
            </a:r>
            <a:r>
              <a:rPr lang="ja-JP" altLang="en-US" sz="2000" kern="0" dirty="0"/>
              <a:t> </a:t>
            </a:r>
            <a:r>
              <a:rPr lang="en-US" altLang="ja-JP" sz="2000" kern="0" dirty="0"/>
              <a:t>and</a:t>
            </a:r>
            <a:r>
              <a:rPr lang="ja-JP" altLang="en-US" sz="2000" kern="0" dirty="0"/>
              <a:t> </a:t>
            </a:r>
            <a:r>
              <a:rPr lang="en-US" altLang="ja-JP" sz="2000" kern="0" dirty="0"/>
              <a:t>weighting factor</a:t>
            </a:r>
            <a:endParaRPr lang="ja-JP" altLang="en-US" sz="2000" kern="0" dirty="0"/>
          </a:p>
        </p:txBody>
      </p:sp>
      <p:sp>
        <p:nvSpPr>
          <p:cNvPr id="196" name="テキスト ボックス 195"/>
          <p:cNvSpPr txBox="1"/>
          <p:nvPr/>
        </p:nvSpPr>
        <p:spPr>
          <a:xfrm>
            <a:off x="224988" y="634192"/>
            <a:ext cx="8802947" cy="584775"/>
          </a:xfrm>
          <a:prstGeom prst="rect">
            <a:avLst/>
          </a:prstGeom>
          <a:solidFill>
            <a:schemeClr val="bg1"/>
          </a:solidFill>
          <a:ln w="38100">
            <a:solidFill>
              <a:srgbClr val="4087C8"/>
            </a:solidFill>
          </a:ln>
        </p:spPr>
        <p:txBody>
          <a:bodyPr wrap="square" rtlCol="0" anchor="ctr">
            <a:spAutoFit/>
          </a:bodyPr>
          <a:lstStyle/>
          <a:p>
            <a:pPr marL="342900" indent="-342900">
              <a:buFont typeface="Wingdings" panose="05000000000000000000" pitchFamily="2" charset="2"/>
              <a:buChar char="Ø"/>
            </a:pPr>
            <a:r>
              <a:rPr lang="en-US" altLang="ja-JP" sz="1600" dirty="0"/>
              <a:t>Fuel efficiency of heavy vehicles is calculated by combining fuel efficiency simulated by “JE05 mode" and “High-way mode" at high-way ratio determined for each category.</a:t>
            </a:r>
          </a:p>
        </p:txBody>
      </p:sp>
      <p:sp>
        <p:nvSpPr>
          <p:cNvPr id="35844" name="Rectangle 3"/>
          <p:cNvSpPr>
            <a:spLocks noGrp="1" noChangeArrowheads="1"/>
          </p:cNvSpPr>
          <p:nvPr>
            <p:ph type="body" sz="half" idx="1"/>
          </p:nvPr>
        </p:nvSpPr>
        <p:spPr>
          <a:xfrm>
            <a:off x="91749" y="1620472"/>
            <a:ext cx="2664296" cy="310254"/>
          </a:xfrm>
          <a:solidFill>
            <a:srgbClr val="FFFF00"/>
          </a:solidFill>
        </p:spPr>
        <p:txBody>
          <a:bodyPr/>
          <a:lstStyle/>
          <a:p>
            <a:pPr marL="0" indent="0" algn="ctr" eaLnBrk="1" hangingPunct="1">
              <a:buNone/>
            </a:pPr>
            <a:r>
              <a:rPr lang="en-US" altLang="ja-JP" sz="1800" b="1" dirty="0"/>
              <a:t>JE05 mode</a:t>
            </a:r>
          </a:p>
        </p:txBody>
      </p:sp>
      <p:sp>
        <p:nvSpPr>
          <p:cNvPr id="197" name="Text Box 12">
            <a:extLst>
              <a:ext uri="{FF2B5EF4-FFF2-40B4-BE49-F238E27FC236}">
                <a16:creationId xmlns:a16="http://schemas.microsoft.com/office/drawing/2014/main" id="{37022055-C204-44F7-B177-8D504C3E9B83}"/>
              </a:ext>
            </a:extLst>
          </p:cNvPr>
          <p:cNvSpPr txBox="1">
            <a:spLocks noChangeArrowheads="1"/>
          </p:cNvSpPr>
          <p:nvPr/>
        </p:nvSpPr>
        <p:spPr bwMode="auto">
          <a:xfrm>
            <a:off x="2287681" y="6548545"/>
            <a:ext cx="1150937" cy="30777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fontAlgn="base" hangingPunct="1">
              <a:spcBef>
                <a:spcPct val="50000"/>
              </a:spcBef>
              <a:spcAft>
                <a:spcPct val="0"/>
              </a:spcAft>
            </a:pPr>
            <a:r>
              <a:rPr lang="en-US" altLang="ja-JP" sz="1400" dirty="0">
                <a:solidFill>
                  <a:srgbClr val="000000"/>
                </a:solidFill>
              </a:rPr>
              <a:t>Time (s)</a:t>
            </a:r>
          </a:p>
        </p:txBody>
      </p:sp>
      <p:graphicFrame>
        <p:nvGraphicFramePr>
          <p:cNvPr id="198" name="表 197">
            <a:extLst>
              <a:ext uri="{FF2B5EF4-FFF2-40B4-BE49-F238E27FC236}">
                <a16:creationId xmlns:a16="http://schemas.microsoft.com/office/drawing/2014/main" id="{1DF640C8-A74D-4C8D-B6E2-B8CD538A18DB}"/>
              </a:ext>
            </a:extLst>
          </p:cNvPr>
          <p:cNvGraphicFramePr>
            <a:graphicFrameLocks noGrp="1"/>
          </p:cNvGraphicFramePr>
          <p:nvPr>
            <p:extLst>
              <p:ext uri="{D42A27DB-BD31-4B8C-83A1-F6EECF244321}">
                <p14:modId xmlns:p14="http://schemas.microsoft.com/office/powerpoint/2010/main" val="2014315688"/>
              </p:ext>
            </p:extLst>
          </p:nvPr>
        </p:nvGraphicFramePr>
        <p:xfrm>
          <a:off x="5337555" y="1400419"/>
          <a:ext cx="3732594" cy="5353305"/>
        </p:xfrm>
        <a:graphic>
          <a:graphicData uri="http://schemas.openxmlformats.org/drawingml/2006/table">
            <a:tbl>
              <a:tblPr firstRow="1" bandRow="1">
                <a:tableStyleId>{5940675A-B579-460E-94D1-54222C63F5DA}</a:tableStyleId>
              </a:tblPr>
              <a:tblGrid>
                <a:gridCol w="702691">
                  <a:extLst>
                    <a:ext uri="{9D8B030D-6E8A-4147-A177-3AD203B41FA5}">
                      <a16:colId xmlns:a16="http://schemas.microsoft.com/office/drawing/2014/main" val="1572311746"/>
                    </a:ext>
                  </a:extLst>
                </a:gridCol>
                <a:gridCol w="521017">
                  <a:extLst>
                    <a:ext uri="{9D8B030D-6E8A-4147-A177-3AD203B41FA5}">
                      <a16:colId xmlns:a16="http://schemas.microsoft.com/office/drawing/2014/main" val="844607197"/>
                    </a:ext>
                  </a:extLst>
                </a:gridCol>
                <a:gridCol w="1254443">
                  <a:extLst>
                    <a:ext uri="{9D8B030D-6E8A-4147-A177-3AD203B41FA5}">
                      <a16:colId xmlns:a16="http://schemas.microsoft.com/office/drawing/2014/main" val="3341288720"/>
                    </a:ext>
                  </a:extLst>
                </a:gridCol>
                <a:gridCol w="1254443">
                  <a:extLst>
                    <a:ext uri="{9D8B030D-6E8A-4147-A177-3AD203B41FA5}">
                      <a16:colId xmlns:a16="http://schemas.microsoft.com/office/drawing/2014/main" val="2863165821"/>
                    </a:ext>
                  </a:extLst>
                </a:gridCol>
              </a:tblGrid>
              <a:tr h="129098">
                <a:tc gridSpan="2">
                  <a:txBody>
                    <a:bodyPr/>
                    <a:lstStyle/>
                    <a:p>
                      <a:pPr algn="ctr"/>
                      <a:r>
                        <a:rPr kumimoji="1" lang="en-US" altLang="ja-JP" sz="1200" dirty="0"/>
                        <a:t>Category</a:t>
                      </a:r>
                      <a:endParaRPr kumimoji="1" lang="ja-JP" altLang="en-US" sz="1200" dirty="0"/>
                    </a:p>
                  </a:txBody>
                  <a:tcPr marL="0" marR="0" marT="0" marB="0" anchor="ctr">
                    <a:solidFill>
                      <a:schemeClr val="bg1"/>
                    </a:solidFill>
                  </a:tcPr>
                </a:tc>
                <a:tc hMerge="1">
                  <a:txBody>
                    <a:bodyPr/>
                    <a:lstStyle/>
                    <a:p>
                      <a:endParaRPr kumimoji="1" lang="ja-JP" altLang="en-US" sz="1200" dirty="0"/>
                    </a:p>
                  </a:txBody>
                  <a:tcPr>
                    <a:solidFill>
                      <a:schemeClr val="bg1"/>
                    </a:solidFill>
                  </a:tcPr>
                </a:tc>
                <a:tc>
                  <a:txBody>
                    <a:bodyP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en-US" altLang="ja-JP" sz="1200" dirty="0"/>
                        <a:t>High-way Ratio</a:t>
                      </a:r>
                      <a:endParaRPr kumimoji="1" lang="ja-JP" altLang="en-US" sz="1200" dirty="0"/>
                    </a:p>
                  </a:txBody>
                  <a:tcPr marL="0" marR="0" marT="0" marB="0" anchor="ctr">
                    <a:solidFill>
                      <a:schemeClr val="bg1"/>
                    </a:solidFill>
                  </a:tcPr>
                </a:tc>
                <a:tc>
                  <a:txBody>
                    <a:bodyPr/>
                    <a:lstStyle/>
                    <a:p>
                      <a:pPr algn="ctr"/>
                      <a:r>
                        <a:rPr kumimoji="1" lang="en-US" altLang="ja-JP" sz="1200" dirty="0"/>
                        <a:t>Payload Ratio</a:t>
                      </a:r>
                      <a:endParaRPr kumimoji="1" lang="ja-JP" altLang="en-US" sz="1200" dirty="0"/>
                    </a:p>
                  </a:txBody>
                  <a:tcPr marL="0" marR="0" marT="0" marB="0" anchor="ctr">
                    <a:solidFill>
                      <a:schemeClr val="bg1"/>
                    </a:solidFill>
                  </a:tcPr>
                </a:tc>
                <a:extLst>
                  <a:ext uri="{0D108BD9-81ED-4DB2-BD59-A6C34878D82A}">
                    <a16:rowId xmlns:a16="http://schemas.microsoft.com/office/drawing/2014/main" val="746386482"/>
                  </a:ext>
                </a:extLst>
              </a:tr>
              <a:tr h="206817">
                <a:tc rowSpan="11">
                  <a:txBody>
                    <a:bodyPr/>
                    <a:lstStyle/>
                    <a:p>
                      <a:pPr algn="ctr"/>
                      <a:r>
                        <a:rPr kumimoji="1" lang="en-US" altLang="ja-JP" sz="1200" dirty="0"/>
                        <a:t>Truck</a:t>
                      </a:r>
                      <a:endParaRPr kumimoji="1" lang="ja-JP" altLang="en-US" sz="1200" dirty="0"/>
                    </a:p>
                  </a:txBody>
                  <a:tcPr marL="0" marR="0" marT="0" marB="0" anchor="ctr">
                    <a:solidFill>
                      <a:schemeClr val="bg1"/>
                    </a:solidFill>
                  </a:tcPr>
                </a:tc>
                <a:tc>
                  <a:txBody>
                    <a:bodyPr/>
                    <a:lstStyle/>
                    <a:p>
                      <a:pPr algn="ctr"/>
                      <a:r>
                        <a:rPr kumimoji="1" lang="en-US" altLang="ja-JP" sz="1200" dirty="0"/>
                        <a:t>T1</a:t>
                      </a:r>
                      <a:endParaRPr kumimoji="1" lang="ja-JP" altLang="en-US" sz="1200" dirty="0"/>
                    </a:p>
                  </a:txBody>
                  <a:tcPr marL="0" marR="0" marT="0" marB="0" anchor="ctr">
                    <a:solidFill>
                      <a:schemeClr val="bg1"/>
                    </a:solidFill>
                  </a:tcPr>
                </a:tc>
                <a:tc rowSpan="4">
                  <a:txBody>
                    <a:bodyPr/>
                    <a:lstStyle/>
                    <a:p>
                      <a:pPr algn="ctr"/>
                      <a:r>
                        <a:rPr kumimoji="1" lang="en-US" altLang="ja-JP" sz="1200" dirty="0"/>
                        <a:t>15%</a:t>
                      </a:r>
                      <a:endParaRPr kumimoji="1" lang="ja-JP" altLang="en-US" sz="1200" dirty="0"/>
                    </a:p>
                  </a:txBody>
                  <a:tcPr marL="0" marR="0" marT="0" marB="0" anchor="ctr">
                    <a:solidFill>
                      <a:schemeClr val="bg1"/>
                    </a:solidFill>
                  </a:tcPr>
                </a:tc>
                <a:tc rowSpan="4">
                  <a:txBody>
                    <a:bodyPr/>
                    <a:lstStyle/>
                    <a:p>
                      <a:pPr algn="ctr"/>
                      <a:r>
                        <a:rPr kumimoji="1" lang="en-US" altLang="ja-JP" sz="1200" dirty="0"/>
                        <a:t>45%</a:t>
                      </a:r>
                      <a:endParaRPr kumimoji="1" lang="ja-JP" altLang="en-US" sz="1200" dirty="0"/>
                    </a:p>
                  </a:txBody>
                  <a:tcPr marL="0" marR="0" marT="0" marB="0" anchor="ctr">
                    <a:solidFill>
                      <a:schemeClr val="bg1"/>
                    </a:solidFill>
                  </a:tcPr>
                </a:tc>
                <a:extLst>
                  <a:ext uri="{0D108BD9-81ED-4DB2-BD59-A6C34878D82A}">
                    <a16:rowId xmlns:a16="http://schemas.microsoft.com/office/drawing/2014/main" val="2544843075"/>
                  </a:ext>
                </a:extLst>
              </a:tr>
              <a:tr h="206817">
                <a:tc vMerge="1">
                  <a:txBody>
                    <a:bodyPr/>
                    <a:lstStyle/>
                    <a:p>
                      <a:pPr algn="ctr"/>
                      <a:endParaRPr kumimoji="1" lang="ja-JP" altLang="en-US" sz="1200"/>
                    </a:p>
                  </a:txBody>
                  <a:tcPr anchor="ctr">
                    <a:solidFill>
                      <a:schemeClr val="bg1"/>
                    </a:solidFill>
                  </a:tcPr>
                </a:tc>
                <a:tc>
                  <a:txBody>
                    <a:bodyPr/>
                    <a:lstStyle/>
                    <a:p>
                      <a:pPr algn="ctr"/>
                      <a:r>
                        <a:rPr kumimoji="1" lang="en-US" altLang="ja-JP" sz="1200" dirty="0"/>
                        <a:t>T2</a:t>
                      </a:r>
                      <a:endParaRPr kumimoji="1" lang="ja-JP" altLang="en-US" sz="1200" dirty="0"/>
                    </a:p>
                  </a:txBody>
                  <a:tcPr marL="0" marR="0" marT="0" marB="0" anchor="ctr">
                    <a:solidFill>
                      <a:schemeClr val="bg1"/>
                    </a:solidFill>
                  </a:tcPr>
                </a:tc>
                <a:tc vMerge="1">
                  <a:txBody>
                    <a:bodyPr/>
                    <a:lstStyle/>
                    <a:p>
                      <a:pPr algn="ctr"/>
                      <a:endParaRPr kumimoji="1" lang="ja-JP" altLang="en-US" sz="1200" dirty="0"/>
                    </a:p>
                  </a:txBody>
                  <a:tcPr anchor="ctr">
                    <a:solidFill>
                      <a:schemeClr val="bg1"/>
                    </a:solidFill>
                  </a:tcPr>
                </a:tc>
                <a:tc vMerge="1">
                  <a:txBody>
                    <a:bodyPr/>
                    <a:lstStyle/>
                    <a:p>
                      <a:pPr algn="ctr"/>
                      <a:endParaRPr kumimoji="1" lang="ja-JP" altLang="en-US" sz="1200" dirty="0"/>
                    </a:p>
                  </a:txBody>
                  <a:tcPr anchor="ctr">
                    <a:solidFill>
                      <a:schemeClr val="bg1"/>
                    </a:solidFill>
                  </a:tcPr>
                </a:tc>
                <a:extLst>
                  <a:ext uri="{0D108BD9-81ED-4DB2-BD59-A6C34878D82A}">
                    <a16:rowId xmlns:a16="http://schemas.microsoft.com/office/drawing/2014/main" val="1462008855"/>
                  </a:ext>
                </a:extLst>
              </a:tr>
              <a:tr h="206817">
                <a:tc vMerge="1">
                  <a:txBody>
                    <a:bodyPr/>
                    <a:lstStyle/>
                    <a:p>
                      <a:pPr algn="ctr"/>
                      <a:endParaRPr kumimoji="1" lang="ja-JP" altLang="en-US" sz="1200" dirty="0"/>
                    </a:p>
                  </a:txBody>
                  <a:tcPr anchor="ctr">
                    <a:solidFill>
                      <a:schemeClr val="bg1"/>
                    </a:solidFill>
                  </a:tcPr>
                </a:tc>
                <a:tc>
                  <a:txBody>
                    <a:bodyPr/>
                    <a:lstStyle/>
                    <a:p>
                      <a:pPr algn="ctr"/>
                      <a:r>
                        <a:rPr kumimoji="1" lang="en-US" altLang="ja-JP" sz="1200" dirty="0"/>
                        <a:t>T3</a:t>
                      </a:r>
                      <a:endParaRPr kumimoji="1" lang="ja-JP" altLang="en-US" sz="1200" dirty="0"/>
                    </a:p>
                  </a:txBody>
                  <a:tcPr marL="0" marR="0" marT="0" marB="0" anchor="ctr">
                    <a:solidFill>
                      <a:schemeClr val="bg1"/>
                    </a:solidFill>
                  </a:tcPr>
                </a:tc>
                <a:tc vMerge="1">
                  <a:txBody>
                    <a:bodyPr/>
                    <a:lstStyle/>
                    <a:p>
                      <a:pPr algn="ctr"/>
                      <a:endParaRPr kumimoji="1" lang="ja-JP" altLang="en-US" sz="1200" dirty="0"/>
                    </a:p>
                  </a:txBody>
                  <a:tcPr anchor="ctr">
                    <a:solidFill>
                      <a:schemeClr val="bg1"/>
                    </a:solidFill>
                  </a:tcPr>
                </a:tc>
                <a:tc vMerge="1">
                  <a:txBody>
                    <a:bodyPr/>
                    <a:lstStyle/>
                    <a:p>
                      <a:pPr algn="ctr"/>
                      <a:endParaRPr kumimoji="1" lang="ja-JP" altLang="en-US" sz="1200" dirty="0"/>
                    </a:p>
                  </a:txBody>
                  <a:tcPr anchor="ctr">
                    <a:solidFill>
                      <a:schemeClr val="bg1"/>
                    </a:solidFill>
                  </a:tcPr>
                </a:tc>
                <a:extLst>
                  <a:ext uri="{0D108BD9-81ED-4DB2-BD59-A6C34878D82A}">
                    <a16:rowId xmlns:a16="http://schemas.microsoft.com/office/drawing/2014/main" val="460367504"/>
                  </a:ext>
                </a:extLst>
              </a:tr>
              <a:tr h="206817">
                <a:tc vMerge="1">
                  <a:txBody>
                    <a:bodyPr/>
                    <a:lstStyle/>
                    <a:p>
                      <a:pPr algn="ctr"/>
                      <a:endParaRPr kumimoji="1" lang="ja-JP" altLang="en-US" sz="1200"/>
                    </a:p>
                  </a:txBody>
                  <a:tcPr anchor="ctr">
                    <a:solidFill>
                      <a:schemeClr val="bg1"/>
                    </a:solidFill>
                  </a:tcPr>
                </a:tc>
                <a:tc>
                  <a:txBody>
                    <a:bodyPr/>
                    <a:lstStyle/>
                    <a:p>
                      <a:pPr algn="ctr"/>
                      <a:r>
                        <a:rPr kumimoji="1" lang="en-US" altLang="ja-JP" sz="1200" dirty="0"/>
                        <a:t>T4</a:t>
                      </a:r>
                      <a:endParaRPr kumimoji="1" lang="ja-JP" altLang="en-US" sz="1200" dirty="0"/>
                    </a:p>
                  </a:txBody>
                  <a:tcPr marL="0" marR="0" marT="0" marB="0" anchor="ctr">
                    <a:solidFill>
                      <a:schemeClr val="bg1"/>
                    </a:solidFill>
                  </a:tcPr>
                </a:tc>
                <a:tc vMerge="1">
                  <a:txBody>
                    <a:bodyPr/>
                    <a:lstStyle/>
                    <a:p>
                      <a:pPr algn="ctr"/>
                      <a:endParaRPr kumimoji="1" lang="ja-JP" altLang="en-US" sz="1200" dirty="0"/>
                    </a:p>
                  </a:txBody>
                  <a:tcPr anchor="ctr">
                    <a:solidFill>
                      <a:schemeClr val="bg1"/>
                    </a:solidFill>
                  </a:tcPr>
                </a:tc>
                <a:tc vMerge="1">
                  <a:txBody>
                    <a:bodyPr/>
                    <a:lstStyle/>
                    <a:p>
                      <a:pPr algn="ctr"/>
                      <a:endParaRPr kumimoji="1" lang="ja-JP" altLang="en-US" sz="1200" dirty="0"/>
                    </a:p>
                  </a:txBody>
                  <a:tcPr anchor="ctr">
                    <a:solidFill>
                      <a:schemeClr val="bg1"/>
                    </a:solidFill>
                  </a:tcPr>
                </a:tc>
                <a:extLst>
                  <a:ext uri="{0D108BD9-81ED-4DB2-BD59-A6C34878D82A}">
                    <a16:rowId xmlns:a16="http://schemas.microsoft.com/office/drawing/2014/main" val="3563743884"/>
                  </a:ext>
                </a:extLst>
              </a:tr>
              <a:tr h="206817">
                <a:tc vMerge="1">
                  <a:txBody>
                    <a:bodyPr/>
                    <a:lstStyle/>
                    <a:p>
                      <a:pPr algn="ctr"/>
                      <a:endParaRPr kumimoji="1" lang="ja-JP" altLang="en-US" sz="1200"/>
                    </a:p>
                  </a:txBody>
                  <a:tcPr anchor="ctr">
                    <a:solidFill>
                      <a:schemeClr val="bg1"/>
                    </a:solidFill>
                  </a:tcPr>
                </a:tc>
                <a:tc>
                  <a:txBody>
                    <a:bodyPr/>
                    <a:lstStyle/>
                    <a:p>
                      <a:pPr algn="ctr"/>
                      <a:r>
                        <a:rPr kumimoji="1" lang="en-US" altLang="ja-JP" sz="1200" dirty="0"/>
                        <a:t>T5</a:t>
                      </a:r>
                      <a:endParaRPr kumimoji="1" lang="ja-JP" altLang="en-US" sz="1200" dirty="0"/>
                    </a:p>
                  </a:txBody>
                  <a:tcPr marL="0" marR="0" marT="0" marB="0" anchor="ctr">
                    <a:solidFill>
                      <a:schemeClr val="bg1"/>
                    </a:solidFill>
                  </a:tcPr>
                </a:tc>
                <a:tc>
                  <a:txBody>
                    <a:bodyPr/>
                    <a:lstStyle/>
                    <a:p>
                      <a:pPr algn="ctr"/>
                      <a:r>
                        <a:rPr kumimoji="1" lang="en-US" altLang="ja-JP" sz="1200" dirty="0"/>
                        <a:t>35%</a:t>
                      </a:r>
                      <a:endParaRPr kumimoji="1" lang="ja-JP" altLang="en-US" sz="1200" dirty="0"/>
                    </a:p>
                  </a:txBody>
                  <a:tcPr marL="0" marR="0" marT="0" marB="0" anchor="ctr">
                    <a:solidFill>
                      <a:schemeClr val="bg1"/>
                    </a:solidFill>
                  </a:tcPr>
                </a:tc>
                <a:tc rowSpan="6">
                  <a:txBody>
                    <a:bodyPr/>
                    <a:lstStyle/>
                    <a:p>
                      <a:pPr algn="ctr"/>
                      <a:r>
                        <a:rPr kumimoji="1" lang="en-US" altLang="ja-JP" sz="1200" dirty="0"/>
                        <a:t>50%</a:t>
                      </a:r>
                      <a:endParaRPr kumimoji="1" lang="ja-JP" altLang="en-US" sz="1200" dirty="0"/>
                    </a:p>
                  </a:txBody>
                  <a:tcPr marL="0" marR="0" marT="0" marB="0" anchor="ctr">
                    <a:solidFill>
                      <a:schemeClr val="bg1"/>
                    </a:solidFill>
                  </a:tcPr>
                </a:tc>
                <a:extLst>
                  <a:ext uri="{0D108BD9-81ED-4DB2-BD59-A6C34878D82A}">
                    <a16:rowId xmlns:a16="http://schemas.microsoft.com/office/drawing/2014/main" val="3793627573"/>
                  </a:ext>
                </a:extLst>
              </a:tr>
              <a:tr h="206817">
                <a:tc vMerge="1">
                  <a:txBody>
                    <a:bodyPr/>
                    <a:lstStyle/>
                    <a:p>
                      <a:pPr algn="ctr"/>
                      <a:endParaRPr kumimoji="1" lang="ja-JP" altLang="en-US" sz="1200"/>
                    </a:p>
                  </a:txBody>
                  <a:tcPr anchor="ctr">
                    <a:solidFill>
                      <a:schemeClr val="bg1"/>
                    </a:solidFill>
                  </a:tcPr>
                </a:tc>
                <a:tc>
                  <a:txBody>
                    <a:bodyPr/>
                    <a:lstStyle/>
                    <a:p>
                      <a:pPr algn="ctr"/>
                      <a:r>
                        <a:rPr kumimoji="1" lang="en-US" altLang="ja-JP" sz="1200" dirty="0"/>
                        <a:t>T6</a:t>
                      </a:r>
                      <a:endParaRPr kumimoji="1" lang="ja-JP" altLang="en-US" sz="1200" dirty="0"/>
                    </a:p>
                  </a:txBody>
                  <a:tcPr marL="0" marR="0" marT="0" marB="0" anchor="ctr">
                    <a:solidFill>
                      <a:schemeClr val="bg1"/>
                    </a:solidFill>
                  </a:tcPr>
                </a:tc>
                <a:tc rowSpan="5">
                  <a:txBody>
                    <a:bodyPr/>
                    <a:lstStyle/>
                    <a:p>
                      <a:pPr algn="ctr"/>
                      <a:r>
                        <a:rPr kumimoji="1" lang="en-US" altLang="ja-JP" sz="1200" dirty="0"/>
                        <a:t>40%</a:t>
                      </a:r>
                      <a:endParaRPr kumimoji="1" lang="ja-JP" altLang="en-US" sz="1200" dirty="0"/>
                    </a:p>
                  </a:txBody>
                  <a:tcPr marL="0" marR="0" marT="0" marB="0" anchor="ctr">
                    <a:solidFill>
                      <a:schemeClr val="bg1"/>
                    </a:solidFill>
                  </a:tcPr>
                </a:tc>
                <a:tc vMerge="1">
                  <a:txBody>
                    <a:bodyPr/>
                    <a:lstStyle/>
                    <a:p>
                      <a:pPr algn="ctr"/>
                      <a:endParaRPr kumimoji="1" lang="ja-JP" altLang="en-US" sz="1200" dirty="0"/>
                    </a:p>
                  </a:txBody>
                  <a:tcPr anchor="ctr">
                    <a:solidFill>
                      <a:schemeClr val="bg1"/>
                    </a:solidFill>
                  </a:tcPr>
                </a:tc>
                <a:extLst>
                  <a:ext uri="{0D108BD9-81ED-4DB2-BD59-A6C34878D82A}">
                    <a16:rowId xmlns:a16="http://schemas.microsoft.com/office/drawing/2014/main" val="1601754006"/>
                  </a:ext>
                </a:extLst>
              </a:tr>
              <a:tr h="206817">
                <a:tc vMerge="1">
                  <a:txBody>
                    <a:bodyPr/>
                    <a:lstStyle/>
                    <a:p>
                      <a:pPr algn="ctr"/>
                      <a:endParaRPr kumimoji="1" lang="ja-JP" altLang="en-US" sz="1200" dirty="0"/>
                    </a:p>
                  </a:txBody>
                  <a:tcPr anchor="ctr">
                    <a:solidFill>
                      <a:schemeClr val="bg1"/>
                    </a:solidFill>
                  </a:tcPr>
                </a:tc>
                <a:tc>
                  <a:txBody>
                    <a:bodyPr/>
                    <a:lstStyle/>
                    <a:p>
                      <a:pPr algn="ctr"/>
                      <a:r>
                        <a:rPr kumimoji="1" lang="en-US" altLang="ja-JP" sz="1200" dirty="0"/>
                        <a:t>T7</a:t>
                      </a:r>
                      <a:endParaRPr kumimoji="1" lang="ja-JP" altLang="en-US" sz="1200" dirty="0"/>
                    </a:p>
                  </a:txBody>
                  <a:tcPr marL="0" marR="0" marT="0" marB="0" anchor="ctr">
                    <a:solidFill>
                      <a:schemeClr val="bg1"/>
                    </a:solidFill>
                  </a:tcPr>
                </a:tc>
                <a:tc vMerge="1">
                  <a:txBody>
                    <a:bodyPr/>
                    <a:lstStyle/>
                    <a:p>
                      <a:pPr algn="ctr"/>
                      <a:endParaRPr kumimoji="1" lang="ja-JP" altLang="en-US" sz="1200" dirty="0"/>
                    </a:p>
                  </a:txBody>
                  <a:tcPr anchor="ctr">
                    <a:solidFill>
                      <a:schemeClr val="bg1"/>
                    </a:solidFill>
                  </a:tcPr>
                </a:tc>
                <a:tc vMerge="1">
                  <a:txBody>
                    <a:bodyPr/>
                    <a:lstStyle/>
                    <a:p>
                      <a:pPr algn="ctr"/>
                      <a:endParaRPr kumimoji="1" lang="ja-JP" altLang="en-US" sz="1200" dirty="0"/>
                    </a:p>
                  </a:txBody>
                  <a:tcPr anchor="ctr">
                    <a:solidFill>
                      <a:schemeClr val="bg1"/>
                    </a:solidFill>
                  </a:tcPr>
                </a:tc>
                <a:extLst>
                  <a:ext uri="{0D108BD9-81ED-4DB2-BD59-A6C34878D82A}">
                    <a16:rowId xmlns:a16="http://schemas.microsoft.com/office/drawing/2014/main" val="1847224122"/>
                  </a:ext>
                </a:extLst>
              </a:tr>
              <a:tr h="206817">
                <a:tc vMerge="1">
                  <a:txBody>
                    <a:bodyPr/>
                    <a:lstStyle/>
                    <a:p>
                      <a:pPr algn="ctr"/>
                      <a:endParaRPr kumimoji="1" lang="ja-JP" altLang="en-US" sz="1200" dirty="0"/>
                    </a:p>
                  </a:txBody>
                  <a:tcPr anchor="ctr">
                    <a:solidFill>
                      <a:schemeClr val="bg1"/>
                    </a:solidFill>
                  </a:tcPr>
                </a:tc>
                <a:tc>
                  <a:txBody>
                    <a:bodyPr/>
                    <a:lstStyle/>
                    <a:p>
                      <a:pPr algn="ctr"/>
                      <a:r>
                        <a:rPr kumimoji="1" lang="en-US" altLang="ja-JP" sz="1200" dirty="0"/>
                        <a:t>T8</a:t>
                      </a:r>
                      <a:endParaRPr kumimoji="1" lang="ja-JP" altLang="en-US" sz="1200" dirty="0"/>
                    </a:p>
                  </a:txBody>
                  <a:tcPr marL="0" marR="0" marT="0" marB="0" anchor="ctr">
                    <a:solidFill>
                      <a:schemeClr val="bg1"/>
                    </a:solidFill>
                  </a:tcPr>
                </a:tc>
                <a:tc vMerge="1">
                  <a:txBody>
                    <a:bodyPr/>
                    <a:lstStyle/>
                    <a:p>
                      <a:pPr algn="ctr"/>
                      <a:endParaRPr kumimoji="1" lang="ja-JP" altLang="en-US" sz="1200" dirty="0"/>
                    </a:p>
                  </a:txBody>
                  <a:tcPr anchor="ctr">
                    <a:solidFill>
                      <a:schemeClr val="bg1"/>
                    </a:solidFill>
                  </a:tcPr>
                </a:tc>
                <a:tc vMerge="1">
                  <a:txBody>
                    <a:bodyPr/>
                    <a:lstStyle/>
                    <a:p>
                      <a:pPr algn="ctr"/>
                      <a:endParaRPr kumimoji="1" lang="ja-JP" altLang="en-US" sz="1200" dirty="0"/>
                    </a:p>
                  </a:txBody>
                  <a:tcPr anchor="ctr">
                    <a:solidFill>
                      <a:schemeClr val="bg1"/>
                    </a:solidFill>
                  </a:tcPr>
                </a:tc>
                <a:extLst>
                  <a:ext uri="{0D108BD9-81ED-4DB2-BD59-A6C34878D82A}">
                    <a16:rowId xmlns:a16="http://schemas.microsoft.com/office/drawing/2014/main" val="490282361"/>
                  </a:ext>
                </a:extLst>
              </a:tr>
              <a:tr h="206817">
                <a:tc vMerge="1">
                  <a:txBody>
                    <a:bodyPr/>
                    <a:lstStyle/>
                    <a:p>
                      <a:pPr algn="ctr"/>
                      <a:endParaRPr kumimoji="1" lang="ja-JP" altLang="en-US" sz="1200"/>
                    </a:p>
                  </a:txBody>
                  <a:tcPr anchor="ctr">
                    <a:solidFill>
                      <a:schemeClr val="bg1"/>
                    </a:solidFill>
                  </a:tcPr>
                </a:tc>
                <a:tc>
                  <a:txBody>
                    <a:bodyPr/>
                    <a:lstStyle/>
                    <a:p>
                      <a:pPr algn="ctr"/>
                      <a:r>
                        <a:rPr kumimoji="1" lang="en-US" altLang="ja-JP" sz="1200" dirty="0"/>
                        <a:t>T9</a:t>
                      </a:r>
                      <a:endParaRPr kumimoji="1" lang="ja-JP" altLang="en-US" sz="1200" dirty="0"/>
                    </a:p>
                  </a:txBody>
                  <a:tcPr marL="0" marR="0" marT="0" marB="0" anchor="ctr">
                    <a:solidFill>
                      <a:schemeClr val="bg1"/>
                    </a:solidFill>
                  </a:tcPr>
                </a:tc>
                <a:tc vMerge="1">
                  <a:txBody>
                    <a:bodyPr/>
                    <a:lstStyle/>
                    <a:p>
                      <a:pPr algn="ctr"/>
                      <a:endParaRPr kumimoji="1" lang="ja-JP" altLang="en-US" sz="1200" dirty="0"/>
                    </a:p>
                  </a:txBody>
                  <a:tcPr anchor="ctr">
                    <a:solidFill>
                      <a:schemeClr val="bg1"/>
                    </a:solidFill>
                  </a:tcPr>
                </a:tc>
                <a:tc vMerge="1">
                  <a:txBody>
                    <a:bodyPr/>
                    <a:lstStyle/>
                    <a:p>
                      <a:pPr algn="ctr"/>
                      <a:endParaRPr kumimoji="1" lang="ja-JP" altLang="en-US" sz="1200" dirty="0"/>
                    </a:p>
                  </a:txBody>
                  <a:tcPr anchor="ctr">
                    <a:solidFill>
                      <a:schemeClr val="bg1"/>
                    </a:solidFill>
                  </a:tcPr>
                </a:tc>
                <a:extLst>
                  <a:ext uri="{0D108BD9-81ED-4DB2-BD59-A6C34878D82A}">
                    <a16:rowId xmlns:a16="http://schemas.microsoft.com/office/drawing/2014/main" val="2058470353"/>
                  </a:ext>
                </a:extLst>
              </a:tr>
              <a:tr h="206817">
                <a:tc vMerge="1">
                  <a:txBody>
                    <a:bodyPr/>
                    <a:lstStyle/>
                    <a:p>
                      <a:pPr algn="ctr"/>
                      <a:endParaRPr kumimoji="1" lang="ja-JP" altLang="en-US" sz="1200"/>
                    </a:p>
                  </a:txBody>
                  <a:tcPr anchor="ctr">
                    <a:solidFill>
                      <a:schemeClr val="bg1"/>
                    </a:solidFill>
                  </a:tcPr>
                </a:tc>
                <a:tc>
                  <a:txBody>
                    <a:bodyPr/>
                    <a:lstStyle/>
                    <a:p>
                      <a:pPr algn="ctr"/>
                      <a:r>
                        <a:rPr kumimoji="1" lang="en-US" altLang="ja-JP" sz="1200" dirty="0"/>
                        <a:t>T10</a:t>
                      </a:r>
                      <a:endParaRPr kumimoji="1" lang="ja-JP" altLang="en-US" sz="1200" dirty="0"/>
                    </a:p>
                  </a:txBody>
                  <a:tcPr marL="0" marR="0" marT="0" marB="0" anchor="ctr">
                    <a:solidFill>
                      <a:schemeClr val="bg1"/>
                    </a:solidFill>
                  </a:tcPr>
                </a:tc>
                <a:tc vMerge="1">
                  <a:txBody>
                    <a:bodyPr/>
                    <a:lstStyle/>
                    <a:p>
                      <a:pPr algn="ctr"/>
                      <a:endParaRPr kumimoji="1" lang="ja-JP" altLang="en-US" sz="1200" dirty="0"/>
                    </a:p>
                  </a:txBody>
                  <a:tcPr anchor="ctr">
                    <a:solidFill>
                      <a:schemeClr val="bg1"/>
                    </a:solidFill>
                  </a:tcPr>
                </a:tc>
                <a:tc vMerge="1">
                  <a:txBody>
                    <a:bodyPr/>
                    <a:lstStyle/>
                    <a:p>
                      <a:pPr algn="ctr"/>
                      <a:endParaRPr kumimoji="1" lang="ja-JP" altLang="en-US" sz="1200" dirty="0"/>
                    </a:p>
                  </a:txBody>
                  <a:tcPr anchor="ctr">
                    <a:solidFill>
                      <a:schemeClr val="bg1"/>
                    </a:solidFill>
                  </a:tcPr>
                </a:tc>
                <a:extLst>
                  <a:ext uri="{0D108BD9-81ED-4DB2-BD59-A6C34878D82A}">
                    <a16:rowId xmlns:a16="http://schemas.microsoft.com/office/drawing/2014/main" val="2636115303"/>
                  </a:ext>
                </a:extLst>
              </a:tr>
              <a:tr h="206817">
                <a:tc vMerge="1">
                  <a:txBody>
                    <a:bodyPr/>
                    <a:lstStyle/>
                    <a:p>
                      <a:pPr algn="ctr"/>
                      <a:endParaRPr kumimoji="1" lang="ja-JP" altLang="en-US" sz="1200" dirty="0"/>
                    </a:p>
                  </a:txBody>
                  <a:tcPr anchor="ctr">
                    <a:solidFill>
                      <a:schemeClr val="bg1"/>
                    </a:solidFill>
                  </a:tcPr>
                </a:tc>
                <a:tc>
                  <a:txBody>
                    <a:bodyPr/>
                    <a:lstStyle/>
                    <a:p>
                      <a:pPr algn="ctr"/>
                      <a:r>
                        <a:rPr kumimoji="1" lang="en-US" altLang="ja-JP" sz="1200" dirty="0"/>
                        <a:t>T11</a:t>
                      </a:r>
                      <a:endParaRPr kumimoji="1" lang="ja-JP" altLang="en-US" sz="1200" dirty="0"/>
                    </a:p>
                  </a:txBody>
                  <a:tcPr marL="0" marR="0" marT="0" marB="0" anchor="ctr">
                    <a:solidFill>
                      <a:schemeClr val="bg1"/>
                    </a:solidFill>
                  </a:tcPr>
                </a:tc>
                <a:tc>
                  <a:txBody>
                    <a:bodyPr/>
                    <a:lstStyle/>
                    <a:p>
                      <a:pPr algn="ctr"/>
                      <a:r>
                        <a:rPr kumimoji="1" lang="en-US" altLang="ja-JP" sz="1200" dirty="0"/>
                        <a:t>55%</a:t>
                      </a:r>
                      <a:endParaRPr kumimoji="1" lang="ja-JP" altLang="en-US" sz="1200" dirty="0"/>
                    </a:p>
                  </a:txBody>
                  <a:tcPr marL="0" marR="0" marT="0" marB="0" anchor="ctr">
                    <a:solidFill>
                      <a:schemeClr val="bg1"/>
                    </a:solidFill>
                  </a:tcPr>
                </a:tc>
                <a:tc>
                  <a:txBody>
                    <a:bodyPr/>
                    <a:lstStyle/>
                    <a:p>
                      <a:pPr algn="ctr"/>
                      <a:r>
                        <a:rPr kumimoji="1" lang="en-US" altLang="ja-JP" sz="1200" dirty="0"/>
                        <a:t>55%</a:t>
                      </a:r>
                      <a:endParaRPr kumimoji="1" lang="ja-JP" altLang="en-US" sz="1200" dirty="0"/>
                    </a:p>
                  </a:txBody>
                  <a:tcPr marL="0" marR="0" marT="0" marB="0" anchor="ctr">
                    <a:solidFill>
                      <a:schemeClr val="bg1"/>
                    </a:solidFill>
                  </a:tcPr>
                </a:tc>
                <a:extLst>
                  <a:ext uri="{0D108BD9-81ED-4DB2-BD59-A6C34878D82A}">
                    <a16:rowId xmlns:a16="http://schemas.microsoft.com/office/drawing/2014/main" val="2523975416"/>
                  </a:ext>
                </a:extLst>
              </a:tr>
              <a:tr h="206817">
                <a:tc rowSpan="2">
                  <a:txBody>
                    <a:bodyPr/>
                    <a:lstStyle/>
                    <a:p>
                      <a:pPr algn="ctr"/>
                      <a:r>
                        <a:rPr kumimoji="1" lang="en-US" altLang="ja-JP" sz="1200" dirty="0"/>
                        <a:t>Tractor</a:t>
                      </a:r>
                      <a:endParaRPr kumimoji="1" lang="ja-JP" altLang="en-US" sz="1200" dirty="0"/>
                    </a:p>
                  </a:txBody>
                  <a:tcPr marL="0" marR="0" marT="0" marB="0" anchor="ctr">
                    <a:solidFill>
                      <a:schemeClr val="bg1"/>
                    </a:solidFill>
                  </a:tcPr>
                </a:tc>
                <a:tc>
                  <a:txBody>
                    <a:bodyPr/>
                    <a:lstStyle/>
                    <a:p>
                      <a:pPr algn="ctr"/>
                      <a:r>
                        <a:rPr kumimoji="1" lang="en-US" altLang="ja-JP" sz="1200" dirty="0"/>
                        <a:t>TT1</a:t>
                      </a:r>
                      <a:endParaRPr kumimoji="1" lang="ja-JP" altLang="en-US" sz="1200" dirty="0"/>
                    </a:p>
                  </a:txBody>
                  <a:tcPr marL="0" marR="0" marT="0" marB="0" anchor="ctr">
                    <a:solidFill>
                      <a:schemeClr val="bg1"/>
                    </a:solidFill>
                  </a:tcPr>
                </a:tc>
                <a:tc rowSpan="2">
                  <a:txBody>
                    <a:bodyPr/>
                    <a:lstStyle/>
                    <a:p>
                      <a:pPr algn="ctr"/>
                      <a:r>
                        <a:rPr kumimoji="1" lang="en-US" altLang="ja-JP" sz="1200" dirty="0"/>
                        <a:t>45%</a:t>
                      </a:r>
                      <a:endParaRPr kumimoji="1" lang="ja-JP" altLang="en-US" sz="1200" dirty="0"/>
                    </a:p>
                  </a:txBody>
                  <a:tcPr marL="0" marR="0" marT="0" marB="0" anchor="ctr">
                    <a:solidFill>
                      <a:schemeClr val="bg1"/>
                    </a:solidFill>
                  </a:tcPr>
                </a:tc>
                <a:tc rowSpan="2">
                  <a:txBody>
                    <a:bodyPr/>
                    <a:lstStyle/>
                    <a:p>
                      <a:pPr algn="ctr"/>
                      <a:r>
                        <a:rPr kumimoji="1" lang="en-US" altLang="ja-JP" sz="1200" dirty="0"/>
                        <a:t>50%</a:t>
                      </a:r>
                      <a:endParaRPr kumimoji="1" lang="ja-JP" altLang="en-US" sz="1200" dirty="0"/>
                    </a:p>
                  </a:txBody>
                  <a:tcPr marL="0" marR="0" marT="0" marB="0" anchor="ctr">
                    <a:solidFill>
                      <a:schemeClr val="bg1"/>
                    </a:solidFill>
                  </a:tcPr>
                </a:tc>
                <a:extLst>
                  <a:ext uri="{0D108BD9-81ED-4DB2-BD59-A6C34878D82A}">
                    <a16:rowId xmlns:a16="http://schemas.microsoft.com/office/drawing/2014/main" val="852421546"/>
                  </a:ext>
                </a:extLst>
              </a:tr>
              <a:tr h="206817">
                <a:tc vMerge="1">
                  <a:txBody>
                    <a:bodyPr/>
                    <a:lstStyle/>
                    <a:p>
                      <a:pPr algn="ctr"/>
                      <a:endParaRPr kumimoji="1" lang="ja-JP" altLang="en-US" sz="1200" dirty="0"/>
                    </a:p>
                  </a:txBody>
                  <a:tcPr anchor="ctr">
                    <a:solidFill>
                      <a:schemeClr val="bg1"/>
                    </a:solidFill>
                  </a:tcPr>
                </a:tc>
                <a:tc>
                  <a:txBody>
                    <a:bodyPr/>
                    <a:lstStyle/>
                    <a:p>
                      <a:pPr algn="ctr"/>
                      <a:r>
                        <a:rPr kumimoji="1" lang="en-US" altLang="ja-JP" sz="1200" dirty="0"/>
                        <a:t>TT2</a:t>
                      </a:r>
                      <a:endParaRPr kumimoji="1" lang="ja-JP" altLang="en-US" sz="1200" dirty="0"/>
                    </a:p>
                  </a:txBody>
                  <a:tcPr marL="0" marR="0" marT="0" marB="0" anchor="ctr">
                    <a:solidFill>
                      <a:schemeClr val="bg1"/>
                    </a:solidFill>
                  </a:tcPr>
                </a:tc>
                <a:tc vMerge="1">
                  <a:txBody>
                    <a:bodyPr/>
                    <a:lstStyle/>
                    <a:p>
                      <a:pPr algn="ctr"/>
                      <a:endParaRPr kumimoji="1" lang="ja-JP" altLang="en-US" sz="1200" dirty="0"/>
                    </a:p>
                  </a:txBody>
                  <a:tcPr anchor="ctr">
                    <a:solidFill>
                      <a:schemeClr val="bg1"/>
                    </a:solidFill>
                  </a:tcPr>
                </a:tc>
                <a:tc vMerge="1">
                  <a:txBody>
                    <a:bodyPr/>
                    <a:lstStyle/>
                    <a:p>
                      <a:pPr algn="ctr"/>
                      <a:endParaRPr kumimoji="1" lang="ja-JP" altLang="en-US" sz="1200" dirty="0"/>
                    </a:p>
                  </a:txBody>
                  <a:tcPr anchor="ctr">
                    <a:solidFill>
                      <a:schemeClr val="bg1"/>
                    </a:solidFill>
                  </a:tcPr>
                </a:tc>
                <a:extLst>
                  <a:ext uri="{0D108BD9-81ED-4DB2-BD59-A6C34878D82A}">
                    <a16:rowId xmlns:a16="http://schemas.microsoft.com/office/drawing/2014/main" val="578769841"/>
                  </a:ext>
                </a:extLst>
              </a:tr>
              <a:tr h="206817">
                <a:tc rowSpan="5">
                  <a:txBody>
                    <a:bodyPr/>
                    <a:lstStyle/>
                    <a:p>
                      <a:pPr algn="ctr"/>
                      <a:r>
                        <a:rPr kumimoji="1" lang="en-US" altLang="ja-JP" sz="1200" dirty="0"/>
                        <a:t>Route</a:t>
                      </a:r>
                    </a:p>
                    <a:p>
                      <a:pPr algn="ctr"/>
                      <a:r>
                        <a:rPr kumimoji="1" lang="en-US" altLang="ja-JP" sz="1200" dirty="0"/>
                        <a:t>Bus</a:t>
                      </a:r>
                      <a:endParaRPr kumimoji="1" lang="ja-JP" altLang="en-US" sz="1200" dirty="0"/>
                    </a:p>
                  </a:txBody>
                  <a:tcPr marL="0" marR="0" marT="0" marB="0" anchor="ctr">
                    <a:solidFill>
                      <a:schemeClr val="bg1"/>
                    </a:solidFill>
                  </a:tcPr>
                </a:tc>
                <a:tc>
                  <a:txBody>
                    <a:bodyPr/>
                    <a:lstStyle/>
                    <a:p>
                      <a:pPr algn="ctr"/>
                      <a:r>
                        <a:rPr kumimoji="1" lang="en-US" altLang="ja-JP" sz="1200" dirty="0"/>
                        <a:t>BR1</a:t>
                      </a:r>
                      <a:endParaRPr kumimoji="1" lang="ja-JP" altLang="en-US" sz="1200" dirty="0"/>
                    </a:p>
                  </a:txBody>
                  <a:tcPr marL="0" marR="0" marT="0" marB="0" anchor="ctr">
                    <a:solidFill>
                      <a:schemeClr val="bg1"/>
                    </a:solidFill>
                  </a:tcPr>
                </a:tc>
                <a:tc rowSpan="5">
                  <a:txBody>
                    <a:bodyPr/>
                    <a:lstStyle/>
                    <a:p>
                      <a:pPr algn="ctr"/>
                      <a:r>
                        <a:rPr kumimoji="1" lang="en-US" altLang="ja-JP" sz="1200" dirty="0"/>
                        <a:t>0%</a:t>
                      </a:r>
                      <a:endParaRPr kumimoji="1" lang="ja-JP" altLang="en-US" sz="1200" dirty="0"/>
                    </a:p>
                  </a:txBody>
                  <a:tcPr marL="0" marR="0" marT="0" marB="0" anchor="ctr">
                    <a:solidFill>
                      <a:schemeClr val="bg1"/>
                    </a:solidFill>
                  </a:tcPr>
                </a:tc>
                <a:tc rowSpan="5">
                  <a:txBody>
                    <a:bodyPr/>
                    <a:lstStyle/>
                    <a:p>
                      <a:pPr algn="ctr"/>
                      <a:r>
                        <a:rPr kumimoji="1" lang="en-US" altLang="ja-JP" sz="1200" dirty="0"/>
                        <a:t>35%</a:t>
                      </a:r>
                      <a:endParaRPr kumimoji="1" lang="ja-JP" altLang="en-US" sz="1200" dirty="0"/>
                    </a:p>
                  </a:txBody>
                  <a:tcPr marL="0" marR="0" marT="0" marB="0" anchor="ctr">
                    <a:solidFill>
                      <a:schemeClr val="bg1"/>
                    </a:solidFill>
                  </a:tcPr>
                </a:tc>
                <a:extLst>
                  <a:ext uri="{0D108BD9-81ED-4DB2-BD59-A6C34878D82A}">
                    <a16:rowId xmlns:a16="http://schemas.microsoft.com/office/drawing/2014/main" val="550802858"/>
                  </a:ext>
                </a:extLst>
              </a:tr>
              <a:tr h="206817">
                <a:tc vMerge="1">
                  <a:txBody>
                    <a:bodyPr/>
                    <a:lstStyle/>
                    <a:p>
                      <a:pPr algn="ctr"/>
                      <a:endParaRPr kumimoji="1" lang="ja-JP" altLang="en-US" sz="1200"/>
                    </a:p>
                  </a:txBody>
                  <a:tcPr anchor="ctr">
                    <a:solidFill>
                      <a:schemeClr val="bg1"/>
                    </a:solidFill>
                  </a:tcPr>
                </a:tc>
                <a:tc>
                  <a:txBody>
                    <a:bodyPr/>
                    <a:lstStyle/>
                    <a:p>
                      <a:pPr algn="ctr"/>
                      <a:r>
                        <a:rPr kumimoji="1" lang="en-US" altLang="ja-JP" sz="1200" dirty="0"/>
                        <a:t>BR2</a:t>
                      </a:r>
                      <a:endParaRPr kumimoji="1" lang="ja-JP" altLang="en-US" sz="1200" dirty="0"/>
                    </a:p>
                  </a:txBody>
                  <a:tcPr marL="0" marR="0" marT="0" marB="0" anchor="ctr">
                    <a:solidFill>
                      <a:schemeClr val="bg1"/>
                    </a:solidFill>
                  </a:tcPr>
                </a:tc>
                <a:tc vMerge="1">
                  <a:txBody>
                    <a:bodyPr/>
                    <a:lstStyle/>
                    <a:p>
                      <a:pPr algn="ctr"/>
                      <a:endParaRPr kumimoji="1" lang="ja-JP" altLang="en-US" sz="1200" dirty="0"/>
                    </a:p>
                  </a:txBody>
                  <a:tcPr anchor="ctr"/>
                </a:tc>
                <a:tc vMerge="1">
                  <a:txBody>
                    <a:bodyPr/>
                    <a:lstStyle/>
                    <a:p>
                      <a:pPr algn="ctr"/>
                      <a:endParaRPr kumimoji="1" lang="ja-JP" altLang="en-US" sz="1200" dirty="0"/>
                    </a:p>
                  </a:txBody>
                  <a:tcPr anchor="ctr">
                    <a:solidFill>
                      <a:schemeClr val="bg1"/>
                    </a:solidFill>
                  </a:tcPr>
                </a:tc>
                <a:extLst>
                  <a:ext uri="{0D108BD9-81ED-4DB2-BD59-A6C34878D82A}">
                    <a16:rowId xmlns:a16="http://schemas.microsoft.com/office/drawing/2014/main" val="1443710562"/>
                  </a:ext>
                </a:extLst>
              </a:tr>
              <a:tr h="206817">
                <a:tc vMerge="1">
                  <a:txBody>
                    <a:bodyPr/>
                    <a:lstStyle/>
                    <a:p>
                      <a:pPr algn="ctr"/>
                      <a:endParaRPr kumimoji="1" lang="ja-JP" altLang="en-US" sz="1200" dirty="0"/>
                    </a:p>
                  </a:txBody>
                  <a:tcPr anchor="ctr">
                    <a:solidFill>
                      <a:schemeClr val="bg1"/>
                    </a:solidFill>
                  </a:tcPr>
                </a:tc>
                <a:tc>
                  <a:txBody>
                    <a:bodyPr/>
                    <a:lstStyle/>
                    <a:p>
                      <a:pPr algn="ctr"/>
                      <a:r>
                        <a:rPr kumimoji="1" lang="en-US" altLang="ja-JP" sz="1200" dirty="0"/>
                        <a:t>BR3</a:t>
                      </a:r>
                      <a:endParaRPr kumimoji="1" lang="ja-JP" altLang="en-US" sz="1200" dirty="0"/>
                    </a:p>
                  </a:txBody>
                  <a:tcPr marL="0" marR="0" marT="0" marB="0" anchor="ctr">
                    <a:solidFill>
                      <a:schemeClr val="bg1"/>
                    </a:solidFill>
                  </a:tcPr>
                </a:tc>
                <a:tc vMerge="1">
                  <a:txBody>
                    <a:bodyPr/>
                    <a:lstStyle/>
                    <a:p>
                      <a:pPr algn="ctr"/>
                      <a:endParaRPr kumimoji="1" lang="ja-JP" altLang="en-US" sz="1200" dirty="0"/>
                    </a:p>
                  </a:txBody>
                  <a:tcPr anchor="ctr"/>
                </a:tc>
                <a:tc vMerge="1">
                  <a:txBody>
                    <a:bodyPr/>
                    <a:lstStyle/>
                    <a:p>
                      <a:pPr algn="ctr"/>
                      <a:endParaRPr kumimoji="1" lang="ja-JP" altLang="en-US" sz="1200" dirty="0"/>
                    </a:p>
                  </a:txBody>
                  <a:tcPr anchor="ctr">
                    <a:solidFill>
                      <a:schemeClr val="bg1"/>
                    </a:solidFill>
                  </a:tcPr>
                </a:tc>
                <a:extLst>
                  <a:ext uri="{0D108BD9-81ED-4DB2-BD59-A6C34878D82A}">
                    <a16:rowId xmlns:a16="http://schemas.microsoft.com/office/drawing/2014/main" val="3739934105"/>
                  </a:ext>
                </a:extLst>
              </a:tr>
              <a:tr h="206817">
                <a:tc vMerge="1">
                  <a:txBody>
                    <a:bodyPr/>
                    <a:lstStyle/>
                    <a:p>
                      <a:pPr algn="ctr"/>
                      <a:endParaRPr kumimoji="1" lang="ja-JP" altLang="en-US" sz="1200"/>
                    </a:p>
                  </a:txBody>
                  <a:tcPr anchor="ctr">
                    <a:solidFill>
                      <a:schemeClr val="bg1"/>
                    </a:solidFill>
                  </a:tcPr>
                </a:tc>
                <a:tc>
                  <a:txBody>
                    <a:bodyPr/>
                    <a:lstStyle/>
                    <a:p>
                      <a:pPr algn="ctr"/>
                      <a:r>
                        <a:rPr kumimoji="1" lang="en-US" altLang="ja-JP" sz="1200" dirty="0"/>
                        <a:t>BR4</a:t>
                      </a:r>
                      <a:endParaRPr kumimoji="1" lang="ja-JP" altLang="en-US" sz="1200" dirty="0"/>
                    </a:p>
                  </a:txBody>
                  <a:tcPr marL="0" marR="0" marT="0" marB="0" anchor="ctr">
                    <a:solidFill>
                      <a:schemeClr val="bg1"/>
                    </a:solidFill>
                  </a:tcPr>
                </a:tc>
                <a:tc vMerge="1">
                  <a:txBody>
                    <a:bodyPr/>
                    <a:lstStyle/>
                    <a:p>
                      <a:pPr algn="ctr"/>
                      <a:endParaRPr kumimoji="1" lang="ja-JP" altLang="en-US" sz="1200" dirty="0"/>
                    </a:p>
                  </a:txBody>
                  <a:tcPr anchor="ctr"/>
                </a:tc>
                <a:tc vMerge="1">
                  <a:txBody>
                    <a:bodyPr/>
                    <a:lstStyle/>
                    <a:p>
                      <a:pPr algn="ctr"/>
                      <a:endParaRPr kumimoji="1" lang="ja-JP" altLang="en-US" sz="1200" dirty="0"/>
                    </a:p>
                  </a:txBody>
                  <a:tcPr anchor="ctr">
                    <a:solidFill>
                      <a:schemeClr val="bg1"/>
                    </a:solidFill>
                  </a:tcPr>
                </a:tc>
                <a:extLst>
                  <a:ext uri="{0D108BD9-81ED-4DB2-BD59-A6C34878D82A}">
                    <a16:rowId xmlns:a16="http://schemas.microsoft.com/office/drawing/2014/main" val="1241740528"/>
                  </a:ext>
                </a:extLst>
              </a:tr>
              <a:tr h="206817">
                <a:tc vMerge="1">
                  <a:txBody>
                    <a:bodyPr/>
                    <a:lstStyle/>
                    <a:p>
                      <a:pPr algn="ctr"/>
                      <a:endParaRPr kumimoji="1" lang="ja-JP" altLang="en-US" sz="1200" dirty="0"/>
                    </a:p>
                  </a:txBody>
                  <a:tcPr anchor="ctr">
                    <a:solidFill>
                      <a:schemeClr val="bg1"/>
                    </a:solidFill>
                  </a:tcPr>
                </a:tc>
                <a:tc>
                  <a:txBody>
                    <a:bodyPr/>
                    <a:lstStyle/>
                    <a:p>
                      <a:pPr algn="ctr"/>
                      <a:r>
                        <a:rPr kumimoji="1" lang="en-US" altLang="ja-JP" sz="1200" dirty="0"/>
                        <a:t>BR5</a:t>
                      </a:r>
                      <a:endParaRPr kumimoji="1" lang="ja-JP" altLang="en-US" sz="1200" dirty="0"/>
                    </a:p>
                  </a:txBody>
                  <a:tcPr marL="0" marR="0" marT="0" marB="0" anchor="ctr">
                    <a:solidFill>
                      <a:schemeClr val="bg1"/>
                    </a:solidFill>
                  </a:tcPr>
                </a:tc>
                <a:tc vMerge="1">
                  <a:txBody>
                    <a:bodyPr/>
                    <a:lstStyle/>
                    <a:p>
                      <a:pPr algn="ctr"/>
                      <a:endParaRPr kumimoji="1" lang="ja-JP" altLang="en-US" sz="1200" dirty="0"/>
                    </a:p>
                  </a:txBody>
                  <a:tcPr anchor="ctr"/>
                </a:tc>
                <a:tc vMerge="1">
                  <a:txBody>
                    <a:bodyPr/>
                    <a:lstStyle/>
                    <a:p>
                      <a:pPr algn="ctr"/>
                      <a:endParaRPr kumimoji="1" lang="ja-JP" altLang="en-US" sz="1200" dirty="0"/>
                    </a:p>
                  </a:txBody>
                  <a:tcPr anchor="ctr">
                    <a:solidFill>
                      <a:schemeClr val="bg1"/>
                    </a:solidFill>
                  </a:tcPr>
                </a:tc>
                <a:extLst>
                  <a:ext uri="{0D108BD9-81ED-4DB2-BD59-A6C34878D82A}">
                    <a16:rowId xmlns:a16="http://schemas.microsoft.com/office/drawing/2014/main" val="34308093"/>
                  </a:ext>
                </a:extLst>
              </a:tr>
              <a:tr h="206817">
                <a:tc rowSpan="7">
                  <a:txBody>
                    <a:bodyPr/>
                    <a:lstStyle/>
                    <a:p>
                      <a:pPr algn="ctr"/>
                      <a:r>
                        <a:rPr kumimoji="1" lang="en-US" altLang="ja-JP" sz="1200" dirty="0"/>
                        <a:t>Tour</a:t>
                      </a:r>
                    </a:p>
                    <a:p>
                      <a:pPr algn="ctr"/>
                      <a:r>
                        <a:rPr kumimoji="1" lang="en-US" altLang="ja-JP" sz="1200" dirty="0"/>
                        <a:t>Bus</a:t>
                      </a:r>
                      <a:endParaRPr kumimoji="1" lang="ja-JP" altLang="en-US" sz="1200" dirty="0"/>
                    </a:p>
                  </a:txBody>
                  <a:tcPr marL="0" marR="0" marT="0" marB="0" anchor="ctr">
                    <a:solidFill>
                      <a:schemeClr val="bg1"/>
                    </a:solidFill>
                  </a:tcPr>
                </a:tc>
                <a:tc>
                  <a:txBody>
                    <a:bodyPr/>
                    <a:lstStyle/>
                    <a:p>
                      <a:pPr algn="ctr"/>
                      <a:r>
                        <a:rPr kumimoji="1" lang="en-US" altLang="ja-JP" sz="1200" dirty="0"/>
                        <a:t>B1</a:t>
                      </a:r>
                      <a:endParaRPr kumimoji="1" lang="ja-JP" altLang="en-US" sz="1200" dirty="0"/>
                    </a:p>
                  </a:txBody>
                  <a:tcPr marL="0" marR="0" marT="0" marB="0" anchor="ctr">
                    <a:solidFill>
                      <a:schemeClr val="bg1"/>
                    </a:solidFill>
                  </a:tcPr>
                </a:tc>
                <a:tc rowSpan="3">
                  <a:txBody>
                    <a:bodyPr/>
                    <a:lstStyle/>
                    <a:p>
                      <a:pPr algn="ctr"/>
                      <a:r>
                        <a:rPr kumimoji="1" lang="en-US" altLang="ja-JP" sz="1200" dirty="0"/>
                        <a:t>15%</a:t>
                      </a:r>
                      <a:endParaRPr kumimoji="1" lang="ja-JP" altLang="en-US" sz="1200" dirty="0"/>
                    </a:p>
                  </a:txBody>
                  <a:tcPr marL="0" marR="0" marT="0" marB="0" anchor="ctr">
                    <a:solidFill>
                      <a:schemeClr val="bg1"/>
                    </a:solidFill>
                  </a:tcPr>
                </a:tc>
                <a:tc rowSpan="3">
                  <a:txBody>
                    <a:bodyPr/>
                    <a:lstStyle/>
                    <a:p>
                      <a:pPr algn="ctr"/>
                      <a:r>
                        <a:rPr kumimoji="1" lang="en-US" altLang="ja-JP" sz="1200" dirty="0"/>
                        <a:t>60%</a:t>
                      </a:r>
                      <a:endParaRPr kumimoji="1" lang="ja-JP" altLang="en-US" sz="1200" dirty="0"/>
                    </a:p>
                  </a:txBody>
                  <a:tcPr marL="0" marR="0" marT="0" marB="0" anchor="ctr">
                    <a:solidFill>
                      <a:schemeClr val="bg1"/>
                    </a:solidFill>
                  </a:tcPr>
                </a:tc>
                <a:extLst>
                  <a:ext uri="{0D108BD9-81ED-4DB2-BD59-A6C34878D82A}">
                    <a16:rowId xmlns:a16="http://schemas.microsoft.com/office/drawing/2014/main" val="3139748849"/>
                  </a:ext>
                </a:extLst>
              </a:tr>
              <a:tr h="206817">
                <a:tc vMerge="1">
                  <a:txBody>
                    <a:bodyPr/>
                    <a:lstStyle/>
                    <a:p>
                      <a:endParaRPr kumimoji="1" lang="ja-JP" altLang="en-US"/>
                    </a:p>
                  </a:txBody>
                  <a:tcPr>
                    <a:solidFill>
                      <a:schemeClr val="bg1"/>
                    </a:solidFill>
                  </a:tcPr>
                </a:tc>
                <a:tc>
                  <a:txBody>
                    <a:bodyPr/>
                    <a:lstStyle/>
                    <a:p>
                      <a:pPr algn="ctr"/>
                      <a:r>
                        <a:rPr kumimoji="1" lang="en-US" altLang="ja-JP" sz="1200" dirty="0"/>
                        <a:t>B2</a:t>
                      </a:r>
                      <a:endParaRPr kumimoji="1" lang="ja-JP" altLang="en-US" sz="1200" dirty="0"/>
                    </a:p>
                  </a:txBody>
                  <a:tcPr marL="0" marR="0" marT="0" marB="0" anchor="ctr">
                    <a:solidFill>
                      <a:schemeClr val="bg1"/>
                    </a:solidFill>
                  </a:tcPr>
                </a:tc>
                <a:tc vMerge="1">
                  <a:txBody>
                    <a:bodyPr/>
                    <a:lstStyle/>
                    <a:p>
                      <a:pPr algn="ctr"/>
                      <a:endParaRPr kumimoji="1" lang="ja-JP" altLang="en-US" sz="1200" dirty="0"/>
                    </a:p>
                  </a:txBody>
                  <a:tcPr anchor="ctr"/>
                </a:tc>
                <a:tc vMerge="1">
                  <a:txBody>
                    <a:bodyPr/>
                    <a:lstStyle/>
                    <a:p>
                      <a:pPr algn="ctr"/>
                      <a:endParaRPr kumimoji="1" lang="ja-JP" altLang="en-US" sz="1200" dirty="0"/>
                    </a:p>
                  </a:txBody>
                  <a:tcPr anchor="ctr">
                    <a:solidFill>
                      <a:schemeClr val="bg1"/>
                    </a:solidFill>
                  </a:tcPr>
                </a:tc>
                <a:extLst>
                  <a:ext uri="{0D108BD9-81ED-4DB2-BD59-A6C34878D82A}">
                    <a16:rowId xmlns:a16="http://schemas.microsoft.com/office/drawing/2014/main" val="3033880467"/>
                  </a:ext>
                </a:extLst>
              </a:tr>
              <a:tr h="206817">
                <a:tc vMerge="1">
                  <a:txBody>
                    <a:bodyPr/>
                    <a:lstStyle/>
                    <a:p>
                      <a:endParaRPr kumimoji="1" lang="ja-JP" altLang="en-US"/>
                    </a:p>
                  </a:txBody>
                  <a:tcPr>
                    <a:solidFill>
                      <a:schemeClr val="bg1"/>
                    </a:solidFill>
                  </a:tcPr>
                </a:tc>
                <a:tc>
                  <a:txBody>
                    <a:bodyPr/>
                    <a:lstStyle/>
                    <a:p>
                      <a:pPr algn="ctr"/>
                      <a:r>
                        <a:rPr kumimoji="1" lang="en-US" altLang="ja-JP" sz="1200" dirty="0"/>
                        <a:t>B3</a:t>
                      </a:r>
                      <a:endParaRPr kumimoji="1" lang="ja-JP" altLang="en-US" sz="1200" dirty="0"/>
                    </a:p>
                  </a:txBody>
                  <a:tcPr marL="0" marR="0" marT="0" marB="0" anchor="ctr">
                    <a:solidFill>
                      <a:schemeClr val="bg1"/>
                    </a:solidFill>
                  </a:tcPr>
                </a:tc>
                <a:tc vMerge="1">
                  <a:txBody>
                    <a:bodyPr/>
                    <a:lstStyle/>
                    <a:p>
                      <a:pPr algn="ctr"/>
                      <a:endParaRPr kumimoji="1" lang="ja-JP" altLang="en-US" sz="1200" dirty="0"/>
                    </a:p>
                  </a:txBody>
                  <a:tcPr anchor="ctr"/>
                </a:tc>
                <a:tc vMerge="1">
                  <a:txBody>
                    <a:bodyPr/>
                    <a:lstStyle/>
                    <a:p>
                      <a:pPr algn="ctr"/>
                      <a:endParaRPr kumimoji="1" lang="ja-JP" altLang="en-US" sz="1200" dirty="0"/>
                    </a:p>
                  </a:txBody>
                  <a:tcPr anchor="ctr">
                    <a:solidFill>
                      <a:schemeClr val="bg1"/>
                    </a:solidFill>
                  </a:tcPr>
                </a:tc>
                <a:extLst>
                  <a:ext uri="{0D108BD9-81ED-4DB2-BD59-A6C34878D82A}">
                    <a16:rowId xmlns:a16="http://schemas.microsoft.com/office/drawing/2014/main" val="463857106"/>
                  </a:ext>
                </a:extLst>
              </a:tr>
              <a:tr h="206817">
                <a:tc vMerge="1">
                  <a:txBody>
                    <a:bodyPr/>
                    <a:lstStyle/>
                    <a:p>
                      <a:endParaRPr kumimoji="1" lang="ja-JP" altLang="en-US"/>
                    </a:p>
                  </a:txBody>
                  <a:tcPr>
                    <a:solidFill>
                      <a:schemeClr val="bg1"/>
                    </a:solidFill>
                  </a:tcPr>
                </a:tc>
                <a:tc>
                  <a:txBody>
                    <a:bodyPr/>
                    <a:lstStyle/>
                    <a:p>
                      <a:pPr algn="ctr"/>
                      <a:r>
                        <a:rPr kumimoji="1" lang="en-US" altLang="ja-JP" sz="1200" dirty="0"/>
                        <a:t>B4</a:t>
                      </a:r>
                      <a:endParaRPr kumimoji="1" lang="ja-JP" altLang="en-US" sz="1200" dirty="0"/>
                    </a:p>
                  </a:txBody>
                  <a:tcPr marL="0" marR="0" marT="0" marB="0" anchor="ctr">
                    <a:solidFill>
                      <a:schemeClr val="bg1"/>
                    </a:solidFill>
                  </a:tcPr>
                </a:tc>
                <a:tc rowSpan="2">
                  <a:txBody>
                    <a:bodyPr/>
                    <a:lstStyle/>
                    <a:p>
                      <a:pPr algn="ctr"/>
                      <a:r>
                        <a:rPr kumimoji="1" lang="en-US" altLang="ja-JP" sz="1200" dirty="0"/>
                        <a:t>45%</a:t>
                      </a:r>
                      <a:endParaRPr kumimoji="1" lang="ja-JP" altLang="en-US" sz="1200" dirty="0"/>
                    </a:p>
                  </a:txBody>
                  <a:tcPr marL="0" marR="0" marT="0" marB="0" anchor="ctr"/>
                </a:tc>
                <a:tc rowSpan="4">
                  <a:txBody>
                    <a:bodyPr/>
                    <a:lstStyle/>
                    <a:p>
                      <a:pPr algn="ctr"/>
                      <a:r>
                        <a:rPr kumimoji="1" lang="en-US" altLang="ja-JP" sz="1200" dirty="0"/>
                        <a:t>65%</a:t>
                      </a:r>
                      <a:endParaRPr kumimoji="1" lang="ja-JP" altLang="en-US" sz="1200" dirty="0"/>
                    </a:p>
                  </a:txBody>
                  <a:tcPr marL="0" marR="0" marT="0" marB="0" anchor="ctr">
                    <a:solidFill>
                      <a:schemeClr val="bg1"/>
                    </a:solidFill>
                  </a:tcPr>
                </a:tc>
                <a:extLst>
                  <a:ext uri="{0D108BD9-81ED-4DB2-BD59-A6C34878D82A}">
                    <a16:rowId xmlns:a16="http://schemas.microsoft.com/office/drawing/2014/main" val="3863841795"/>
                  </a:ext>
                </a:extLst>
              </a:tr>
              <a:tr h="206817">
                <a:tc vMerge="1">
                  <a:txBody>
                    <a:bodyPr/>
                    <a:lstStyle/>
                    <a:p>
                      <a:endParaRPr kumimoji="1" lang="ja-JP" altLang="en-US"/>
                    </a:p>
                  </a:txBody>
                  <a:tcPr>
                    <a:solidFill>
                      <a:schemeClr val="bg1"/>
                    </a:solidFill>
                  </a:tcPr>
                </a:tc>
                <a:tc>
                  <a:txBody>
                    <a:bodyPr/>
                    <a:lstStyle/>
                    <a:p>
                      <a:pPr algn="ctr"/>
                      <a:r>
                        <a:rPr kumimoji="1" lang="en-US" altLang="ja-JP" sz="1200" dirty="0"/>
                        <a:t>B5</a:t>
                      </a:r>
                      <a:endParaRPr kumimoji="1" lang="ja-JP" altLang="en-US" sz="1200" dirty="0"/>
                    </a:p>
                  </a:txBody>
                  <a:tcPr marL="0" marR="0" marT="0" marB="0" anchor="ctr">
                    <a:solidFill>
                      <a:schemeClr val="bg1"/>
                    </a:solidFill>
                  </a:tcPr>
                </a:tc>
                <a:tc vMerge="1">
                  <a:txBody>
                    <a:bodyPr/>
                    <a:lstStyle/>
                    <a:p>
                      <a:pPr algn="ctr"/>
                      <a:endParaRPr kumimoji="1" lang="ja-JP" altLang="en-US" sz="1200" dirty="0"/>
                    </a:p>
                  </a:txBody>
                  <a:tcPr anchor="ctr"/>
                </a:tc>
                <a:tc vMerge="1">
                  <a:txBody>
                    <a:bodyPr/>
                    <a:lstStyle/>
                    <a:p>
                      <a:pPr algn="ctr"/>
                      <a:endParaRPr kumimoji="1" lang="ja-JP" altLang="en-US" sz="1200" dirty="0"/>
                    </a:p>
                  </a:txBody>
                  <a:tcPr anchor="ctr">
                    <a:solidFill>
                      <a:schemeClr val="bg1"/>
                    </a:solidFill>
                  </a:tcPr>
                </a:tc>
                <a:extLst>
                  <a:ext uri="{0D108BD9-81ED-4DB2-BD59-A6C34878D82A}">
                    <a16:rowId xmlns:a16="http://schemas.microsoft.com/office/drawing/2014/main" val="435831906"/>
                  </a:ext>
                </a:extLst>
              </a:tr>
              <a:tr h="206817">
                <a:tc vMerge="1">
                  <a:txBody>
                    <a:bodyPr/>
                    <a:lstStyle/>
                    <a:p>
                      <a:endParaRPr kumimoji="1" lang="ja-JP" altLang="en-US"/>
                    </a:p>
                  </a:txBody>
                  <a:tcPr/>
                </a:tc>
                <a:tc>
                  <a:txBody>
                    <a:bodyPr/>
                    <a:lstStyle/>
                    <a:p>
                      <a:pPr algn="ctr"/>
                      <a:r>
                        <a:rPr kumimoji="1" lang="en-US" altLang="ja-JP" sz="1200" dirty="0"/>
                        <a:t>B6</a:t>
                      </a:r>
                      <a:endParaRPr kumimoji="1" lang="ja-JP" altLang="en-US" sz="1200" dirty="0"/>
                    </a:p>
                  </a:txBody>
                  <a:tcPr marL="0" marR="0" marT="0" marB="0" anchor="ctr">
                    <a:solidFill>
                      <a:schemeClr val="bg1"/>
                    </a:solidFill>
                  </a:tcPr>
                </a:tc>
                <a:tc rowSpan="2">
                  <a:txBody>
                    <a:bodyPr/>
                    <a:lstStyle/>
                    <a:p>
                      <a:pPr algn="ctr"/>
                      <a:r>
                        <a:rPr kumimoji="1" lang="en-US" altLang="ja-JP" sz="1200" dirty="0"/>
                        <a:t>55%</a:t>
                      </a:r>
                      <a:endParaRPr kumimoji="1" lang="ja-JP" altLang="en-US" sz="1200" dirty="0"/>
                    </a:p>
                  </a:txBody>
                  <a:tcPr marL="0" marR="0" marT="0" marB="0" anchor="ctr"/>
                </a:tc>
                <a:tc vMerge="1">
                  <a:txBody>
                    <a:bodyPr/>
                    <a:lstStyle/>
                    <a:p>
                      <a:pPr algn="ctr"/>
                      <a:endParaRPr kumimoji="1" lang="ja-JP" altLang="en-US" sz="1200" dirty="0"/>
                    </a:p>
                  </a:txBody>
                  <a:tcPr anchor="ctr">
                    <a:solidFill>
                      <a:schemeClr val="bg1"/>
                    </a:solidFill>
                  </a:tcPr>
                </a:tc>
                <a:extLst>
                  <a:ext uri="{0D108BD9-81ED-4DB2-BD59-A6C34878D82A}">
                    <a16:rowId xmlns:a16="http://schemas.microsoft.com/office/drawing/2014/main" val="1574527757"/>
                  </a:ext>
                </a:extLst>
              </a:tr>
              <a:tr h="206817">
                <a:tc vMerge="1">
                  <a:txBody>
                    <a:bodyPr/>
                    <a:lstStyle/>
                    <a:p>
                      <a:endParaRPr kumimoji="1" lang="ja-JP" altLang="en-US"/>
                    </a:p>
                  </a:txBody>
                  <a:tcPr>
                    <a:solidFill>
                      <a:schemeClr val="bg1"/>
                    </a:solidFill>
                  </a:tcPr>
                </a:tc>
                <a:tc>
                  <a:txBody>
                    <a:bodyPr/>
                    <a:lstStyle/>
                    <a:p>
                      <a:pPr algn="ctr"/>
                      <a:r>
                        <a:rPr kumimoji="1" lang="en-US" altLang="ja-JP" sz="1200" dirty="0"/>
                        <a:t>B7</a:t>
                      </a:r>
                      <a:endParaRPr kumimoji="1" lang="ja-JP" altLang="en-US" sz="1200" dirty="0"/>
                    </a:p>
                  </a:txBody>
                  <a:tcPr marL="0" marR="0" marT="0" marB="0" anchor="ctr">
                    <a:solidFill>
                      <a:schemeClr val="bg1"/>
                    </a:solidFill>
                  </a:tcPr>
                </a:tc>
                <a:tc vMerge="1">
                  <a:txBody>
                    <a:bodyPr/>
                    <a:lstStyle/>
                    <a:p>
                      <a:pPr algn="ctr"/>
                      <a:endParaRPr kumimoji="1" lang="ja-JP" altLang="en-US" sz="1200" dirty="0"/>
                    </a:p>
                  </a:txBody>
                  <a:tcPr anchor="ctr"/>
                </a:tc>
                <a:tc vMerge="1">
                  <a:txBody>
                    <a:bodyPr/>
                    <a:lstStyle/>
                    <a:p>
                      <a:pPr algn="ctr"/>
                      <a:endParaRPr kumimoji="1" lang="ja-JP" altLang="en-US" sz="1200" dirty="0"/>
                    </a:p>
                  </a:txBody>
                  <a:tcPr anchor="ctr">
                    <a:solidFill>
                      <a:schemeClr val="bg1"/>
                    </a:solidFill>
                  </a:tcPr>
                </a:tc>
                <a:extLst>
                  <a:ext uri="{0D108BD9-81ED-4DB2-BD59-A6C34878D82A}">
                    <a16:rowId xmlns:a16="http://schemas.microsoft.com/office/drawing/2014/main" val="4173633940"/>
                  </a:ext>
                </a:extLst>
              </a:tr>
            </a:tbl>
          </a:graphicData>
        </a:graphic>
      </p:graphicFrame>
      <p:sp>
        <p:nvSpPr>
          <p:cNvPr id="3" name="スライド番号プレースホルダー 2"/>
          <p:cNvSpPr>
            <a:spLocks noGrp="1"/>
          </p:cNvSpPr>
          <p:nvPr>
            <p:ph type="sldNum" sz="quarter" idx="12"/>
          </p:nvPr>
        </p:nvSpPr>
        <p:spPr>
          <a:xfrm>
            <a:off x="7042475" y="6476537"/>
            <a:ext cx="2133600" cy="476250"/>
          </a:xfrm>
        </p:spPr>
        <p:txBody>
          <a:bodyPr/>
          <a:lstStyle/>
          <a:p>
            <a:pPr>
              <a:defRPr/>
            </a:pPr>
            <a:fld id="{01D54BC0-31F9-47CD-B8EC-E2A66BE0743A}" type="slidenum">
              <a:rPr lang="en-US" altLang="ja-JP" smtClean="0">
                <a:solidFill>
                  <a:srgbClr val="000000"/>
                </a:solidFill>
              </a:rPr>
              <a:pPr>
                <a:defRPr/>
              </a:pPr>
              <a:t>13</a:t>
            </a:fld>
            <a:endParaRPr lang="en-US" altLang="ja-JP" dirty="0">
              <a:solidFill>
                <a:srgbClr val="000000"/>
              </a:solidFill>
            </a:endParaRPr>
          </a:p>
        </p:txBody>
      </p:sp>
    </p:spTree>
    <p:extLst>
      <p:ext uri="{BB962C8B-B14F-4D97-AF65-F5344CB8AC3E}">
        <p14:creationId xmlns:p14="http://schemas.microsoft.com/office/powerpoint/2010/main" val="32754439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a:xfrm>
            <a:off x="7042475" y="6476537"/>
            <a:ext cx="2133600" cy="476250"/>
          </a:xfrm>
        </p:spPr>
        <p:txBody>
          <a:bodyPr/>
          <a:lstStyle/>
          <a:p>
            <a:pPr>
              <a:defRPr/>
            </a:pPr>
            <a:fld id="{01D54BC0-31F9-47CD-B8EC-E2A66BE0743A}" type="slidenum">
              <a:rPr lang="en-US" altLang="ja-JP" smtClean="0">
                <a:solidFill>
                  <a:srgbClr val="000000"/>
                </a:solidFill>
              </a:rPr>
              <a:pPr>
                <a:defRPr/>
              </a:pPr>
              <a:t>14</a:t>
            </a:fld>
            <a:endParaRPr lang="en-US" altLang="ja-JP" dirty="0">
              <a:solidFill>
                <a:srgbClr val="000000"/>
              </a:solidFill>
            </a:endParaRPr>
          </a:p>
        </p:txBody>
      </p:sp>
      <p:sp>
        <p:nvSpPr>
          <p:cNvPr id="194" name="Rectangle 2"/>
          <p:cNvSpPr txBox="1">
            <a:spLocks noChangeArrowheads="1"/>
          </p:cNvSpPr>
          <p:nvPr/>
        </p:nvSpPr>
        <p:spPr bwMode="auto">
          <a:xfrm>
            <a:off x="1" y="0"/>
            <a:ext cx="8159402"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2585">
                <a:solidFill>
                  <a:srgbClr val="4087C8"/>
                </a:solidFill>
                <a:latin typeface="+mj-lt"/>
                <a:ea typeface="+mj-ea"/>
                <a:cs typeface="+mj-cs"/>
              </a:defRPr>
            </a:lvl1pPr>
            <a:lvl2pPr algn="l" rtl="0" eaLnBrk="0" fontAlgn="base" hangingPunct="0">
              <a:spcBef>
                <a:spcPct val="0"/>
              </a:spcBef>
              <a:spcAft>
                <a:spcPct val="0"/>
              </a:spcAft>
              <a:defRPr kumimoji="1" sz="2585">
                <a:solidFill>
                  <a:srgbClr val="4087C8"/>
                </a:solidFill>
                <a:latin typeface="HGP創英角ｺﾞｼｯｸUB" pitchFamily="50" charset="-128"/>
                <a:ea typeface="HGP創英角ｺﾞｼｯｸUB" pitchFamily="50" charset="-128"/>
              </a:defRPr>
            </a:lvl2pPr>
            <a:lvl3pPr algn="l" rtl="0" eaLnBrk="0" fontAlgn="base" hangingPunct="0">
              <a:spcBef>
                <a:spcPct val="0"/>
              </a:spcBef>
              <a:spcAft>
                <a:spcPct val="0"/>
              </a:spcAft>
              <a:defRPr kumimoji="1" sz="2585">
                <a:solidFill>
                  <a:srgbClr val="4087C8"/>
                </a:solidFill>
                <a:latin typeface="HGP創英角ｺﾞｼｯｸUB" pitchFamily="50" charset="-128"/>
                <a:ea typeface="HGP創英角ｺﾞｼｯｸUB" pitchFamily="50" charset="-128"/>
              </a:defRPr>
            </a:lvl3pPr>
            <a:lvl4pPr algn="l" rtl="0" eaLnBrk="0" fontAlgn="base" hangingPunct="0">
              <a:spcBef>
                <a:spcPct val="0"/>
              </a:spcBef>
              <a:spcAft>
                <a:spcPct val="0"/>
              </a:spcAft>
              <a:defRPr kumimoji="1" sz="2585">
                <a:solidFill>
                  <a:srgbClr val="4087C8"/>
                </a:solidFill>
                <a:latin typeface="HGP創英角ｺﾞｼｯｸUB" pitchFamily="50" charset="-128"/>
                <a:ea typeface="HGP創英角ｺﾞｼｯｸUB" pitchFamily="50" charset="-128"/>
              </a:defRPr>
            </a:lvl4pPr>
            <a:lvl5pPr algn="l" rtl="0" eaLnBrk="0" fontAlgn="base" hangingPunct="0">
              <a:spcBef>
                <a:spcPct val="0"/>
              </a:spcBef>
              <a:spcAft>
                <a:spcPct val="0"/>
              </a:spcAft>
              <a:defRPr kumimoji="1" sz="2585">
                <a:solidFill>
                  <a:srgbClr val="4087C8"/>
                </a:solidFill>
                <a:latin typeface="HGP創英角ｺﾞｼｯｸUB" pitchFamily="50" charset="-128"/>
                <a:ea typeface="HGP創英角ｺﾞｼｯｸUB" pitchFamily="50" charset="-128"/>
              </a:defRPr>
            </a:lvl5pPr>
            <a:lvl6pPr marL="422041" algn="l" rtl="0" fontAlgn="base">
              <a:spcBef>
                <a:spcPct val="0"/>
              </a:spcBef>
              <a:spcAft>
                <a:spcPct val="0"/>
              </a:spcAft>
              <a:defRPr kumimoji="1" sz="2585">
                <a:solidFill>
                  <a:srgbClr val="4087C8"/>
                </a:solidFill>
                <a:latin typeface="HGP創英角ｺﾞｼｯｸUB" pitchFamily="50" charset="-128"/>
                <a:ea typeface="HGP創英角ｺﾞｼｯｸUB" pitchFamily="50" charset="-128"/>
              </a:defRPr>
            </a:lvl6pPr>
            <a:lvl7pPr marL="844083" algn="l" rtl="0" fontAlgn="base">
              <a:spcBef>
                <a:spcPct val="0"/>
              </a:spcBef>
              <a:spcAft>
                <a:spcPct val="0"/>
              </a:spcAft>
              <a:defRPr kumimoji="1" sz="2585">
                <a:solidFill>
                  <a:srgbClr val="4087C8"/>
                </a:solidFill>
                <a:latin typeface="HGP創英角ｺﾞｼｯｸUB" pitchFamily="50" charset="-128"/>
                <a:ea typeface="HGP創英角ｺﾞｼｯｸUB" pitchFamily="50" charset="-128"/>
              </a:defRPr>
            </a:lvl7pPr>
            <a:lvl8pPr marL="1266124" algn="l" rtl="0" fontAlgn="base">
              <a:spcBef>
                <a:spcPct val="0"/>
              </a:spcBef>
              <a:spcAft>
                <a:spcPct val="0"/>
              </a:spcAft>
              <a:defRPr kumimoji="1" sz="2585">
                <a:solidFill>
                  <a:srgbClr val="4087C8"/>
                </a:solidFill>
                <a:latin typeface="HGP創英角ｺﾞｼｯｸUB" pitchFamily="50" charset="-128"/>
                <a:ea typeface="HGP創英角ｺﾞｼｯｸUB" pitchFamily="50" charset="-128"/>
              </a:defRPr>
            </a:lvl8pPr>
            <a:lvl9pPr marL="1688165" algn="l" rtl="0" fontAlgn="base">
              <a:spcBef>
                <a:spcPct val="0"/>
              </a:spcBef>
              <a:spcAft>
                <a:spcPct val="0"/>
              </a:spcAft>
              <a:defRPr kumimoji="1" sz="2585">
                <a:solidFill>
                  <a:srgbClr val="4087C8"/>
                </a:solidFill>
                <a:latin typeface="HGP創英角ｺﾞｼｯｸUB" pitchFamily="50" charset="-128"/>
                <a:ea typeface="HGP創英角ｺﾞｼｯｸUB" pitchFamily="50" charset="-128"/>
              </a:defRPr>
            </a:lvl9pPr>
          </a:lstStyle>
          <a:p>
            <a:pPr eaLnBrk="1" hangingPunct="1"/>
            <a:r>
              <a:rPr lang="en-US" altLang="ja-JP" sz="2000" kern="0" dirty="0"/>
              <a:t>Accuracy of simulation method</a:t>
            </a:r>
            <a:endParaRPr lang="ja-JP" altLang="en-US" sz="2000" kern="0" dirty="0"/>
          </a:p>
        </p:txBody>
      </p:sp>
      <p:grpSp>
        <p:nvGrpSpPr>
          <p:cNvPr id="196" name="Group 8"/>
          <p:cNvGrpSpPr>
            <a:grpSpLocks noChangeAspect="1"/>
          </p:cNvGrpSpPr>
          <p:nvPr/>
        </p:nvGrpSpPr>
        <p:grpSpPr bwMode="auto">
          <a:xfrm>
            <a:off x="2143125" y="1714500"/>
            <a:ext cx="5813425" cy="4579938"/>
            <a:chOff x="1350" y="1080"/>
            <a:chExt cx="3084" cy="2430"/>
          </a:xfrm>
        </p:grpSpPr>
        <p:sp>
          <p:nvSpPr>
            <p:cNvPr id="197" name="AutoShape 7"/>
            <p:cNvSpPr>
              <a:spLocks noChangeAspect="1" noChangeArrowheads="1" noTextEdit="1"/>
            </p:cNvSpPr>
            <p:nvPr/>
          </p:nvSpPr>
          <p:spPr bwMode="auto">
            <a:xfrm>
              <a:off x="1350" y="1080"/>
              <a:ext cx="3084" cy="2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ja-JP" altLang="en-US">
                <a:solidFill>
                  <a:srgbClr val="000000"/>
                </a:solidFill>
              </a:endParaRPr>
            </a:p>
          </p:txBody>
        </p:sp>
        <p:sp>
          <p:nvSpPr>
            <p:cNvPr id="198" name="Rectangle 9"/>
            <p:cNvSpPr>
              <a:spLocks noChangeArrowheads="1"/>
            </p:cNvSpPr>
            <p:nvPr/>
          </p:nvSpPr>
          <p:spPr bwMode="auto">
            <a:xfrm>
              <a:off x="1382" y="1109"/>
              <a:ext cx="3020" cy="236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fontAlgn="base" hangingPunct="1">
                <a:spcBef>
                  <a:spcPct val="0"/>
                </a:spcBef>
                <a:spcAft>
                  <a:spcPct val="0"/>
                </a:spcAft>
              </a:pPr>
              <a:endParaRPr lang="ja-JP" altLang="en-US">
                <a:solidFill>
                  <a:srgbClr val="000000"/>
                </a:solidFill>
              </a:endParaRPr>
            </a:p>
          </p:txBody>
        </p:sp>
        <p:sp>
          <p:nvSpPr>
            <p:cNvPr id="199" name="Rectangle 10"/>
            <p:cNvSpPr>
              <a:spLocks noChangeArrowheads="1"/>
            </p:cNvSpPr>
            <p:nvPr/>
          </p:nvSpPr>
          <p:spPr bwMode="auto">
            <a:xfrm>
              <a:off x="1748" y="1235"/>
              <a:ext cx="1770" cy="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fontAlgn="base" hangingPunct="1">
                <a:spcBef>
                  <a:spcPct val="0"/>
                </a:spcBef>
                <a:spcAft>
                  <a:spcPct val="0"/>
                </a:spcAft>
              </a:pPr>
              <a:endParaRPr lang="ja-JP" altLang="en-US">
                <a:solidFill>
                  <a:srgbClr val="000000"/>
                </a:solidFill>
              </a:endParaRPr>
            </a:p>
          </p:txBody>
        </p:sp>
        <p:sp>
          <p:nvSpPr>
            <p:cNvPr id="200" name="Line 11"/>
            <p:cNvSpPr>
              <a:spLocks noChangeShapeType="1"/>
            </p:cNvSpPr>
            <p:nvPr/>
          </p:nvSpPr>
          <p:spPr bwMode="auto">
            <a:xfrm>
              <a:off x="1748" y="2725"/>
              <a:ext cx="177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a:solidFill>
                  <a:srgbClr val="000000"/>
                </a:solidFill>
              </a:endParaRPr>
            </a:p>
          </p:txBody>
        </p:sp>
        <p:sp>
          <p:nvSpPr>
            <p:cNvPr id="201" name="Line 12"/>
            <p:cNvSpPr>
              <a:spLocks noChangeShapeType="1"/>
            </p:cNvSpPr>
            <p:nvPr/>
          </p:nvSpPr>
          <p:spPr bwMode="auto">
            <a:xfrm>
              <a:off x="1748" y="2353"/>
              <a:ext cx="177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a:solidFill>
                  <a:srgbClr val="000000"/>
                </a:solidFill>
              </a:endParaRPr>
            </a:p>
          </p:txBody>
        </p:sp>
        <p:sp>
          <p:nvSpPr>
            <p:cNvPr id="202" name="Line 13"/>
            <p:cNvSpPr>
              <a:spLocks noChangeShapeType="1"/>
            </p:cNvSpPr>
            <p:nvPr/>
          </p:nvSpPr>
          <p:spPr bwMode="auto">
            <a:xfrm>
              <a:off x="1748" y="1980"/>
              <a:ext cx="177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a:solidFill>
                  <a:srgbClr val="000000"/>
                </a:solidFill>
              </a:endParaRPr>
            </a:p>
          </p:txBody>
        </p:sp>
        <p:sp>
          <p:nvSpPr>
            <p:cNvPr id="203" name="Line 14"/>
            <p:cNvSpPr>
              <a:spLocks noChangeShapeType="1"/>
            </p:cNvSpPr>
            <p:nvPr/>
          </p:nvSpPr>
          <p:spPr bwMode="auto">
            <a:xfrm>
              <a:off x="1748" y="1608"/>
              <a:ext cx="177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a:solidFill>
                  <a:srgbClr val="000000"/>
                </a:solidFill>
              </a:endParaRPr>
            </a:p>
          </p:txBody>
        </p:sp>
        <p:sp>
          <p:nvSpPr>
            <p:cNvPr id="204" name="Line 15"/>
            <p:cNvSpPr>
              <a:spLocks noChangeShapeType="1"/>
            </p:cNvSpPr>
            <p:nvPr/>
          </p:nvSpPr>
          <p:spPr bwMode="auto">
            <a:xfrm>
              <a:off x="1748" y="1235"/>
              <a:ext cx="177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a:solidFill>
                  <a:srgbClr val="000000"/>
                </a:solidFill>
              </a:endParaRPr>
            </a:p>
          </p:txBody>
        </p:sp>
        <p:sp>
          <p:nvSpPr>
            <p:cNvPr id="205" name="Line 16"/>
            <p:cNvSpPr>
              <a:spLocks noChangeShapeType="1"/>
            </p:cNvSpPr>
            <p:nvPr/>
          </p:nvSpPr>
          <p:spPr bwMode="auto">
            <a:xfrm>
              <a:off x="2103" y="1235"/>
              <a:ext cx="1" cy="186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a:solidFill>
                  <a:srgbClr val="000000"/>
                </a:solidFill>
              </a:endParaRPr>
            </a:p>
          </p:txBody>
        </p:sp>
        <p:sp>
          <p:nvSpPr>
            <p:cNvPr id="206" name="Line 17"/>
            <p:cNvSpPr>
              <a:spLocks noChangeShapeType="1"/>
            </p:cNvSpPr>
            <p:nvPr/>
          </p:nvSpPr>
          <p:spPr bwMode="auto">
            <a:xfrm>
              <a:off x="2457" y="1235"/>
              <a:ext cx="1" cy="186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a:solidFill>
                  <a:srgbClr val="000000"/>
                </a:solidFill>
              </a:endParaRPr>
            </a:p>
          </p:txBody>
        </p:sp>
        <p:sp>
          <p:nvSpPr>
            <p:cNvPr id="207" name="Line 18"/>
            <p:cNvSpPr>
              <a:spLocks noChangeShapeType="1"/>
            </p:cNvSpPr>
            <p:nvPr/>
          </p:nvSpPr>
          <p:spPr bwMode="auto">
            <a:xfrm>
              <a:off x="2810" y="1235"/>
              <a:ext cx="1" cy="186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a:solidFill>
                  <a:srgbClr val="000000"/>
                </a:solidFill>
              </a:endParaRPr>
            </a:p>
          </p:txBody>
        </p:sp>
        <p:sp>
          <p:nvSpPr>
            <p:cNvPr id="208" name="Line 19"/>
            <p:cNvSpPr>
              <a:spLocks noChangeShapeType="1"/>
            </p:cNvSpPr>
            <p:nvPr/>
          </p:nvSpPr>
          <p:spPr bwMode="auto">
            <a:xfrm>
              <a:off x="3164" y="1235"/>
              <a:ext cx="1" cy="186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a:solidFill>
                  <a:srgbClr val="000000"/>
                </a:solidFill>
              </a:endParaRPr>
            </a:p>
          </p:txBody>
        </p:sp>
        <p:sp>
          <p:nvSpPr>
            <p:cNvPr id="209" name="Line 20"/>
            <p:cNvSpPr>
              <a:spLocks noChangeShapeType="1"/>
            </p:cNvSpPr>
            <p:nvPr/>
          </p:nvSpPr>
          <p:spPr bwMode="auto">
            <a:xfrm>
              <a:off x="3518" y="1235"/>
              <a:ext cx="1" cy="186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a:solidFill>
                  <a:srgbClr val="000000"/>
                </a:solidFill>
              </a:endParaRPr>
            </a:p>
          </p:txBody>
        </p:sp>
        <p:sp>
          <p:nvSpPr>
            <p:cNvPr id="210" name="Rectangle 21"/>
            <p:cNvSpPr>
              <a:spLocks noChangeArrowheads="1"/>
            </p:cNvSpPr>
            <p:nvPr/>
          </p:nvSpPr>
          <p:spPr bwMode="auto">
            <a:xfrm>
              <a:off x="1748" y="1235"/>
              <a:ext cx="1770" cy="1862"/>
            </a:xfrm>
            <a:prstGeom prst="rect">
              <a:avLst/>
            </a:prstGeom>
            <a:noFill/>
            <a:ln w="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fontAlgn="base" hangingPunct="1">
                <a:spcBef>
                  <a:spcPct val="0"/>
                </a:spcBef>
                <a:spcAft>
                  <a:spcPct val="0"/>
                </a:spcAft>
              </a:pPr>
              <a:endParaRPr lang="ja-JP" altLang="en-US">
                <a:solidFill>
                  <a:srgbClr val="000000"/>
                </a:solidFill>
              </a:endParaRPr>
            </a:p>
          </p:txBody>
        </p:sp>
        <p:sp>
          <p:nvSpPr>
            <p:cNvPr id="211" name="Freeform 22"/>
            <p:cNvSpPr>
              <a:spLocks/>
            </p:cNvSpPr>
            <p:nvPr/>
          </p:nvSpPr>
          <p:spPr bwMode="auto">
            <a:xfrm>
              <a:off x="1748" y="1235"/>
              <a:ext cx="27" cy="1862"/>
            </a:xfrm>
            <a:custGeom>
              <a:avLst/>
              <a:gdLst>
                <a:gd name="T0" fmla="*/ 0 w 28"/>
                <a:gd name="T1" fmla="*/ 0 h 1940"/>
                <a:gd name="T2" fmla="*/ 0 w 28"/>
                <a:gd name="T3" fmla="*/ 1455 h 1940"/>
                <a:gd name="T4" fmla="*/ 21 w 28"/>
                <a:gd name="T5" fmla="*/ 1455 h 1940"/>
                <a:gd name="T6" fmla="*/ 0 60000 65536"/>
                <a:gd name="T7" fmla="*/ 0 60000 65536"/>
                <a:gd name="T8" fmla="*/ 0 60000 65536"/>
                <a:gd name="T9" fmla="*/ 0 w 28"/>
                <a:gd name="T10" fmla="*/ 0 h 1940"/>
                <a:gd name="T11" fmla="*/ 28 w 28"/>
                <a:gd name="T12" fmla="*/ 1940 h 1940"/>
              </a:gdLst>
              <a:ahLst/>
              <a:cxnLst>
                <a:cxn ang="T6">
                  <a:pos x="T0" y="T1"/>
                </a:cxn>
                <a:cxn ang="T7">
                  <a:pos x="T2" y="T3"/>
                </a:cxn>
                <a:cxn ang="T8">
                  <a:pos x="T4" y="T5"/>
                </a:cxn>
              </a:cxnLst>
              <a:rect l="T9" t="T10" r="T11" b="T12"/>
              <a:pathLst>
                <a:path w="28" h="1940">
                  <a:moveTo>
                    <a:pt x="0" y="0"/>
                  </a:moveTo>
                  <a:lnTo>
                    <a:pt x="0" y="1940"/>
                  </a:lnTo>
                  <a:lnTo>
                    <a:pt x="28" y="194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ja-JP" altLang="en-US">
                <a:solidFill>
                  <a:srgbClr val="000000"/>
                </a:solidFill>
              </a:endParaRPr>
            </a:p>
          </p:txBody>
        </p:sp>
        <p:sp>
          <p:nvSpPr>
            <p:cNvPr id="212" name="Line 23"/>
            <p:cNvSpPr>
              <a:spLocks noChangeShapeType="1"/>
            </p:cNvSpPr>
            <p:nvPr/>
          </p:nvSpPr>
          <p:spPr bwMode="auto">
            <a:xfrm>
              <a:off x="1748" y="2725"/>
              <a:ext cx="2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a:solidFill>
                  <a:srgbClr val="000000"/>
                </a:solidFill>
              </a:endParaRPr>
            </a:p>
          </p:txBody>
        </p:sp>
        <p:sp>
          <p:nvSpPr>
            <p:cNvPr id="213" name="Line 24"/>
            <p:cNvSpPr>
              <a:spLocks noChangeShapeType="1"/>
            </p:cNvSpPr>
            <p:nvPr/>
          </p:nvSpPr>
          <p:spPr bwMode="auto">
            <a:xfrm>
              <a:off x="1748" y="2353"/>
              <a:ext cx="2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a:solidFill>
                  <a:srgbClr val="000000"/>
                </a:solidFill>
              </a:endParaRPr>
            </a:p>
          </p:txBody>
        </p:sp>
        <p:sp>
          <p:nvSpPr>
            <p:cNvPr id="214" name="Line 25"/>
            <p:cNvSpPr>
              <a:spLocks noChangeShapeType="1"/>
            </p:cNvSpPr>
            <p:nvPr/>
          </p:nvSpPr>
          <p:spPr bwMode="auto">
            <a:xfrm>
              <a:off x="1748" y="1980"/>
              <a:ext cx="2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a:solidFill>
                  <a:srgbClr val="000000"/>
                </a:solidFill>
              </a:endParaRPr>
            </a:p>
          </p:txBody>
        </p:sp>
        <p:sp>
          <p:nvSpPr>
            <p:cNvPr id="215" name="Line 26"/>
            <p:cNvSpPr>
              <a:spLocks noChangeShapeType="1"/>
            </p:cNvSpPr>
            <p:nvPr/>
          </p:nvSpPr>
          <p:spPr bwMode="auto">
            <a:xfrm>
              <a:off x="1748" y="1608"/>
              <a:ext cx="2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a:solidFill>
                  <a:srgbClr val="000000"/>
                </a:solidFill>
              </a:endParaRPr>
            </a:p>
          </p:txBody>
        </p:sp>
        <p:sp>
          <p:nvSpPr>
            <p:cNvPr id="216" name="Line 27"/>
            <p:cNvSpPr>
              <a:spLocks noChangeShapeType="1"/>
            </p:cNvSpPr>
            <p:nvPr/>
          </p:nvSpPr>
          <p:spPr bwMode="auto">
            <a:xfrm>
              <a:off x="1748" y="1235"/>
              <a:ext cx="2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a:solidFill>
                  <a:srgbClr val="000000"/>
                </a:solidFill>
              </a:endParaRPr>
            </a:p>
          </p:txBody>
        </p:sp>
        <p:sp>
          <p:nvSpPr>
            <p:cNvPr id="217" name="Line 28"/>
            <p:cNvSpPr>
              <a:spLocks noChangeShapeType="1"/>
            </p:cNvSpPr>
            <p:nvPr/>
          </p:nvSpPr>
          <p:spPr bwMode="auto">
            <a:xfrm>
              <a:off x="1748" y="3097"/>
              <a:ext cx="1770"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a:solidFill>
                  <a:srgbClr val="000000"/>
                </a:solidFill>
              </a:endParaRPr>
            </a:p>
          </p:txBody>
        </p:sp>
        <p:sp>
          <p:nvSpPr>
            <p:cNvPr id="218" name="Line 29"/>
            <p:cNvSpPr>
              <a:spLocks noChangeShapeType="1"/>
            </p:cNvSpPr>
            <p:nvPr/>
          </p:nvSpPr>
          <p:spPr bwMode="auto">
            <a:xfrm flipV="1">
              <a:off x="1748" y="3070"/>
              <a:ext cx="1" cy="2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a:solidFill>
                  <a:srgbClr val="000000"/>
                </a:solidFill>
              </a:endParaRPr>
            </a:p>
          </p:txBody>
        </p:sp>
        <p:sp>
          <p:nvSpPr>
            <p:cNvPr id="219" name="Line 30"/>
            <p:cNvSpPr>
              <a:spLocks noChangeShapeType="1"/>
            </p:cNvSpPr>
            <p:nvPr/>
          </p:nvSpPr>
          <p:spPr bwMode="auto">
            <a:xfrm flipV="1">
              <a:off x="2103" y="3070"/>
              <a:ext cx="1" cy="2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a:solidFill>
                  <a:srgbClr val="000000"/>
                </a:solidFill>
              </a:endParaRPr>
            </a:p>
          </p:txBody>
        </p:sp>
        <p:sp>
          <p:nvSpPr>
            <p:cNvPr id="220" name="Line 31"/>
            <p:cNvSpPr>
              <a:spLocks noChangeShapeType="1"/>
            </p:cNvSpPr>
            <p:nvPr/>
          </p:nvSpPr>
          <p:spPr bwMode="auto">
            <a:xfrm flipV="1">
              <a:off x="2457" y="3070"/>
              <a:ext cx="1" cy="2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a:solidFill>
                  <a:srgbClr val="000000"/>
                </a:solidFill>
              </a:endParaRPr>
            </a:p>
          </p:txBody>
        </p:sp>
        <p:sp>
          <p:nvSpPr>
            <p:cNvPr id="221" name="Line 32"/>
            <p:cNvSpPr>
              <a:spLocks noChangeShapeType="1"/>
            </p:cNvSpPr>
            <p:nvPr/>
          </p:nvSpPr>
          <p:spPr bwMode="auto">
            <a:xfrm flipV="1">
              <a:off x="2810" y="3070"/>
              <a:ext cx="1" cy="2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a:solidFill>
                  <a:srgbClr val="000000"/>
                </a:solidFill>
              </a:endParaRPr>
            </a:p>
          </p:txBody>
        </p:sp>
        <p:sp>
          <p:nvSpPr>
            <p:cNvPr id="222" name="Line 33"/>
            <p:cNvSpPr>
              <a:spLocks noChangeShapeType="1"/>
            </p:cNvSpPr>
            <p:nvPr/>
          </p:nvSpPr>
          <p:spPr bwMode="auto">
            <a:xfrm flipV="1">
              <a:off x="3164" y="3070"/>
              <a:ext cx="1" cy="2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a:solidFill>
                  <a:srgbClr val="000000"/>
                </a:solidFill>
              </a:endParaRPr>
            </a:p>
          </p:txBody>
        </p:sp>
        <p:sp>
          <p:nvSpPr>
            <p:cNvPr id="223" name="Line 34"/>
            <p:cNvSpPr>
              <a:spLocks noChangeShapeType="1"/>
            </p:cNvSpPr>
            <p:nvPr/>
          </p:nvSpPr>
          <p:spPr bwMode="auto">
            <a:xfrm flipV="1">
              <a:off x="3518" y="3070"/>
              <a:ext cx="1" cy="2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a:solidFill>
                  <a:srgbClr val="000000"/>
                </a:solidFill>
              </a:endParaRPr>
            </a:p>
          </p:txBody>
        </p:sp>
        <p:sp>
          <p:nvSpPr>
            <p:cNvPr id="224" name="Oval 35"/>
            <p:cNvSpPr>
              <a:spLocks noChangeArrowheads="1"/>
            </p:cNvSpPr>
            <p:nvPr/>
          </p:nvSpPr>
          <p:spPr bwMode="auto">
            <a:xfrm>
              <a:off x="2921" y="1808"/>
              <a:ext cx="56" cy="56"/>
            </a:xfrm>
            <a:prstGeom prst="ellipse">
              <a:avLst/>
            </a:prstGeom>
            <a:solidFill>
              <a:srgbClr val="000000"/>
            </a:solidFill>
            <a:ln w="8">
              <a:solidFill>
                <a:srgbClr val="000000"/>
              </a:solidFill>
              <a:round/>
              <a:headEnd/>
              <a:tailEnd/>
            </a:ln>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fontAlgn="base" hangingPunct="1">
                <a:spcBef>
                  <a:spcPct val="0"/>
                </a:spcBef>
                <a:spcAft>
                  <a:spcPct val="0"/>
                </a:spcAft>
              </a:pPr>
              <a:endParaRPr lang="ja-JP" altLang="en-US">
                <a:solidFill>
                  <a:srgbClr val="000000"/>
                </a:solidFill>
              </a:endParaRPr>
            </a:p>
          </p:txBody>
        </p:sp>
        <p:sp>
          <p:nvSpPr>
            <p:cNvPr id="225" name="Oval 36"/>
            <p:cNvSpPr>
              <a:spLocks noChangeArrowheads="1"/>
            </p:cNvSpPr>
            <p:nvPr/>
          </p:nvSpPr>
          <p:spPr bwMode="auto">
            <a:xfrm>
              <a:off x="2934" y="1807"/>
              <a:ext cx="55" cy="56"/>
            </a:xfrm>
            <a:prstGeom prst="ellipse">
              <a:avLst/>
            </a:prstGeom>
            <a:solidFill>
              <a:srgbClr val="000000"/>
            </a:solidFill>
            <a:ln w="8">
              <a:solidFill>
                <a:srgbClr val="000000"/>
              </a:solidFill>
              <a:round/>
              <a:headEnd/>
              <a:tailEnd/>
            </a:ln>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fontAlgn="base" hangingPunct="1">
                <a:spcBef>
                  <a:spcPct val="0"/>
                </a:spcBef>
                <a:spcAft>
                  <a:spcPct val="0"/>
                </a:spcAft>
              </a:pPr>
              <a:endParaRPr lang="ja-JP" altLang="en-US">
                <a:solidFill>
                  <a:srgbClr val="000000"/>
                </a:solidFill>
              </a:endParaRPr>
            </a:p>
          </p:txBody>
        </p:sp>
        <p:sp>
          <p:nvSpPr>
            <p:cNvPr id="226" name="Oval 37"/>
            <p:cNvSpPr>
              <a:spLocks noChangeArrowheads="1"/>
            </p:cNvSpPr>
            <p:nvPr/>
          </p:nvSpPr>
          <p:spPr bwMode="auto">
            <a:xfrm>
              <a:off x="2937" y="1807"/>
              <a:ext cx="55" cy="55"/>
            </a:xfrm>
            <a:prstGeom prst="ellipse">
              <a:avLst/>
            </a:prstGeom>
            <a:solidFill>
              <a:srgbClr val="000000"/>
            </a:solidFill>
            <a:ln w="8">
              <a:solidFill>
                <a:srgbClr val="000000"/>
              </a:solidFill>
              <a:round/>
              <a:headEnd/>
              <a:tailEnd/>
            </a:ln>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fontAlgn="base" hangingPunct="1">
                <a:spcBef>
                  <a:spcPct val="0"/>
                </a:spcBef>
                <a:spcAft>
                  <a:spcPct val="0"/>
                </a:spcAft>
              </a:pPr>
              <a:endParaRPr lang="ja-JP" altLang="en-US">
                <a:solidFill>
                  <a:srgbClr val="000000"/>
                </a:solidFill>
              </a:endParaRPr>
            </a:p>
          </p:txBody>
        </p:sp>
        <p:sp>
          <p:nvSpPr>
            <p:cNvPr id="227" name="Oval 38"/>
            <p:cNvSpPr>
              <a:spLocks noChangeArrowheads="1"/>
            </p:cNvSpPr>
            <p:nvPr/>
          </p:nvSpPr>
          <p:spPr bwMode="auto">
            <a:xfrm>
              <a:off x="2396" y="2350"/>
              <a:ext cx="56" cy="55"/>
            </a:xfrm>
            <a:prstGeom prst="ellipse">
              <a:avLst/>
            </a:prstGeom>
            <a:solidFill>
              <a:srgbClr val="000000"/>
            </a:solidFill>
            <a:ln w="8">
              <a:solidFill>
                <a:srgbClr val="000000"/>
              </a:solidFill>
              <a:round/>
              <a:headEnd/>
              <a:tailEnd/>
            </a:ln>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fontAlgn="base" hangingPunct="1">
                <a:spcBef>
                  <a:spcPct val="0"/>
                </a:spcBef>
                <a:spcAft>
                  <a:spcPct val="0"/>
                </a:spcAft>
              </a:pPr>
              <a:endParaRPr lang="ja-JP" altLang="en-US">
                <a:solidFill>
                  <a:srgbClr val="000000"/>
                </a:solidFill>
              </a:endParaRPr>
            </a:p>
          </p:txBody>
        </p:sp>
        <p:sp>
          <p:nvSpPr>
            <p:cNvPr id="228" name="Oval 39"/>
            <p:cNvSpPr>
              <a:spLocks noChangeArrowheads="1"/>
            </p:cNvSpPr>
            <p:nvPr/>
          </p:nvSpPr>
          <p:spPr bwMode="auto">
            <a:xfrm>
              <a:off x="2399" y="2363"/>
              <a:ext cx="56" cy="56"/>
            </a:xfrm>
            <a:prstGeom prst="ellipse">
              <a:avLst/>
            </a:prstGeom>
            <a:solidFill>
              <a:srgbClr val="000000"/>
            </a:solidFill>
            <a:ln w="8">
              <a:solidFill>
                <a:srgbClr val="000000"/>
              </a:solidFill>
              <a:round/>
              <a:headEnd/>
              <a:tailEnd/>
            </a:ln>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fontAlgn="base" hangingPunct="1">
                <a:spcBef>
                  <a:spcPct val="0"/>
                </a:spcBef>
                <a:spcAft>
                  <a:spcPct val="0"/>
                </a:spcAft>
              </a:pPr>
              <a:endParaRPr lang="ja-JP" altLang="en-US">
                <a:solidFill>
                  <a:srgbClr val="000000"/>
                </a:solidFill>
              </a:endParaRPr>
            </a:p>
          </p:txBody>
        </p:sp>
        <p:sp>
          <p:nvSpPr>
            <p:cNvPr id="229" name="Oval 40"/>
            <p:cNvSpPr>
              <a:spLocks noChangeArrowheads="1"/>
            </p:cNvSpPr>
            <p:nvPr/>
          </p:nvSpPr>
          <p:spPr bwMode="auto">
            <a:xfrm>
              <a:off x="2718" y="2030"/>
              <a:ext cx="55" cy="56"/>
            </a:xfrm>
            <a:prstGeom prst="ellipse">
              <a:avLst/>
            </a:prstGeom>
            <a:solidFill>
              <a:srgbClr val="000000"/>
            </a:solidFill>
            <a:ln w="8">
              <a:solidFill>
                <a:srgbClr val="000000"/>
              </a:solidFill>
              <a:round/>
              <a:headEnd/>
              <a:tailEnd/>
            </a:ln>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fontAlgn="base" hangingPunct="1">
                <a:spcBef>
                  <a:spcPct val="0"/>
                </a:spcBef>
                <a:spcAft>
                  <a:spcPct val="0"/>
                </a:spcAft>
              </a:pPr>
              <a:endParaRPr lang="ja-JP" altLang="en-US">
                <a:solidFill>
                  <a:srgbClr val="000000"/>
                </a:solidFill>
              </a:endParaRPr>
            </a:p>
          </p:txBody>
        </p:sp>
        <p:sp>
          <p:nvSpPr>
            <p:cNvPr id="230" name="Oval 41"/>
            <p:cNvSpPr>
              <a:spLocks noChangeArrowheads="1"/>
            </p:cNvSpPr>
            <p:nvPr/>
          </p:nvSpPr>
          <p:spPr bwMode="auto">
            <a:xfrm>
              <a:off x="2726" y="2022"/>
              <a:ext cx="56" cy="56"/>
            </a:xfrm>
            <a:prstGeom prst="ellipse">
              <a:avLst/>
            </a:prstGeom>
            <a:solidFill>
              <a:srgbClr val="000000"/>
            </a:solidFill>
            <a:ln w="8">
              <a:solidFill>
                <a:srgbClr val="000000"/>
              </a:solidFill>
              <a:round/>
              <a:headEnd/>
              <a:tailEnd/>
            </a:ln>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fontAlgn="base" hangingPunct="1">
                <a:spcBef>
                  <a:spcPct val="0"/>
                </a:spcBef>
                <a:spcAft>
                  <a:spcPct val="0"/>
                </a:spcAft>
              </a:pPr>
              <a:endParaRPr lang="ja-JP" altLang="en-US">
                <a:solidFill>
                  <a:srgbClr val="000000"/>
                </a:solidFill>
              </a:endParaRPr>
            </a:p>
          </p:txBody>
        </p:sp>
        <p:sp>
          <p:nvSpPr>
            <p:cNvPr id="231" name="Oval 42"/>
            <p:cNvSpPr>
              <a:spLocks noChangeArrowheads="1"/>
            </p:cNvSpPr>
            <p:nvPr/>
          </p:nvSpPr>
          <p:spPr bwMode="auto">
            <a:xfrm>
              <a:off x="2902" y="1822"/>
              <a:ext cx="56" cy="56"/>
            </a:xfrm>
            <a:prstGeom prst="ellipse">
              <a:avLst/>
            </a:prstGeom>
            <a:solidFill>
              <a:srgbClr val="000000"/>
            </a:solidFill>
            <a:ln w="8">
              <a:solidFill>
                <a:srgbClr val="000000"/>
              </a:solidFill>
              <a:round/>
              <a:headEnd/>
              <a:tailEnd/>
            </a:ln>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fontAlgn="base" hangingPunct="1">
                <a:spcBef>
                  <a:spcPct val="0"/>
                </a:spcBef>
                <a:spcAft>
                  <a:spcPct val="0"/>
                </a:spcAft>
              </a:pPr>
              <a:endParaRPr lang="ja-JP" altLang="en-US">
                <a:solidFill>
                  <a:srgbClr val="000000"/>
                </a:solidFill>
              </a:endParaRPr>
            </a:p>
          </p:txBody>
        </p:sp>
        <p:sp>
          <p:nvSpPr>
            <p:cNvPr id="232" name="Oval 43"/>
            <p:cNvSpPr>
              <a:spLocks noChangeArrowheads="1"/>
            </p:cNvSpPr>
            <p:nvPr/>
          </p:nvSpPr>
          <p:spPr bwMode="auto">
            <a:xfrm>
              <a:off x="2916" y="1834"/>
              <a:ext cx="56" cy="56"/>
            </a:xfrm>
            <a:prstGeom prst="ellipse">
              <a:avLst/>
            </a:prstGeom>
            <a:solidFill>
              <a:srgbClr val="000000"/>
            </a:solidFill>
            <a:ln w="8">
              <a:solidFill>
                <a:srgbClr val="000000"/>
              </a:solidFill>
              <a:round/>
              <a:headEnd/>
              <a:tailEnd/>
            </a:ln>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fontAlgn="base" hangingPunct="1">
                <a:spcBef>
                  <a:spcPct val="0"/>
                </a:spcBef>
                <a:spcAft>
                  <a:spcPct val="0"/>
                </a:spcAft>
              </a:pPr>
              <a:endParaRPr lang="ja-JP" altLang="en-US">
                <a:solidFill>
                  <a:srgbClr val="000000"/>
                </a:solidFill>
              </a:endParaRPr>
            </a:p>
          </p:txBody>
        </p:sp>
        <p:sp>
          <p:nvSpPr>
            <p:cNvPr id="233" name="Oval 44"/>
            <p:cNvSpPr>
              <a:spLocks noChangeArrowheads="1"/>
            </p:cNvSpPr>
            <p:nvPr/>
          </p:nvSpPr>
          <p:spPr bwMode="auto">
            <a:xfrm>
              <a:off x="2824" y="1886"/>
              <a:ext cx="56" cy="56"/>
            </a:xfrm>
            <a:prstGeom prst="ellipse">
              <a:avLst/>
            </a:prstGeom>
            <a:solidFill>
              <a:srgbClr val="FFFFFF"/>
            </a:solidFill>
            <a:ln w="8">
              <a:solidFill>
                <a:srgbClr val="000000"/>
              </a:solidFill>
              <a:round/>
              <a:headEnd/>
              <a:tailEnd/>
            </a:ln>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fontAlgn="base" hangingPunct="1">
                <a:spcBef>
                  <a:spcPct val="0"/>
                </a:spcBef>
                <a:spcAft>
                  <a:spcPct val="0"/>
                </a:spcAft>
              </a:pPr>
              <a:endParaRPr lang="ja-JP" altLang="en-US">
                <a:solidFill>
                  <a:srgbClr val="000000"/>
                </a:solidFill>
              </a:endParaRPr>
            </a:p>
          </p:txBody>
        </p:sp>
        <p:sp>
          <p:nvSpPr>
            <p:cNvPr id="234" name="Oval 45"/>
            <p:cNvSpPr>
              <a:spLocks noChangeArrowheads="1"/>
            </p:cNvSpPr>
            <p:nvPr/>
          </p:nvSpPr>
          <p:spPr bwMode="auto">
            <a:xfrm>
              <a:off x="2844" y="1877"/>
              <a:ext cx="55" cy="55"/>
            </a:xfrm>
            <a:prstGeom prst="ellipse">
              <a:avLst/>
            </a:prstGeom>
            <a:solidFill>
              <a:srgbClr val="FFFFFF"/>
            </a:solidFill>
            <a:ln w="8">
              <a:solidFill>
                <a:srgbClr val="000000"/>
              </a:solidFill>
              <a:round/>
              <a:headEnd/>
              <a:tailEnd/>
            </a:ln>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fontAlgn="base" hangingPunct="1">
                <a:spcBef>
                  <a:spcPct val="0"/>
                </a:spcBef>
                <a:spcAft>
                  <a:spcPct val="0"/>
                </a:spcAft>
              </a:pPr>
              <a:endParaRPr lang="ja-JP" altLang="en-US">
                <a:solidFill>
                  <a:srgbClr val="000000"/>
                </a:solidFill>
              </a:endParaRPr>
            </a:p>
          </p:txBody>
        </p:sp>
        <p:sp>
          <p:nvSpPr>
            <p:cNvPr id="235" name="Oval 46"/>
            <p:cNvSpPr>
              <a:spLocks noChangeArrowheads="1"/>
            </p:cNvSpPr>
            <p:nvPr/>
          </p:nvSpPr>
          <p:spPr bwMode="auto">
            <a:xfrm>
              <a:off x="2931" y="1768"/>
              <a:ext cx="56" cy="56"/>
            </a:xfrm>
            <a:prstGeom prst="ellipse">
              <a:avLst/>
            </a:prstGeom>
            <a:solidFill>
              <a:srgbClr val="FFFFFF"/>
            </a:solidFill>
            <a:ln w="8">
              <a:solidFill>
                <a:srgbClr val="000000"/>
              </a:solidFill>
              <a:round/>
              <a:headEnd/>
              <a:tailEnd/>
            </a:ln>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fontAlgn="base" hangingPunct="1">
                <a:spcBef>
                  <a:spcPct val="0"/>
                </a:spcBef>
                <a:spcAft>
                  <a:spcPct val="0"/>
                </a:spcAft>
              </a:pPr>
              <a:endParaRPr lang="ja-JP" altLang="en-US">
                <a:solidFill>
                  <a:srgbClr val="000000"/>
                </a:solidFill>
              </a:endParaRPr>
            </a:p>
          </p:txBody>
        </p:sp>
        <p:sp>
          <p:nvSpPr>
            <p:cNvPr id="236" name="Oval 47"/>
            <p:cNvSpPr>
              <a:spLocks noChangeArrowheads="1"/>
            </p:cNvSpPr>
            <p:nvPr/>
          </p:nvSpPr>
          <p:spPr bwMode="auto">
            <a:xfrm>
              <a:off x="2942" y="1771"/>
              <a:ext cx="56" cy="56"/>
            </a:xfrm>
            <a:prstGeom prst="ellipse">
              <a:avLst/>
            </a:prstGeom>
            <a:solidFill>
              <a:srgbClr val="FFFFFF"/>
            </a:solidFill>
            <a:ln w="8">
              <a:solidFill>
                <a:srgbClr val="000000"/>
              </a:solidFill>
              <a:round/>
              <a:headEnd/>
              <a:tailEnd/>
            </a:ln>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fontAlgn="base" hangingPunct="1">
                <a:spcBef>
                  <a:spcPct val="0"/>
                </a:spcBef>
                <a:spcAft>
                  <a:spcPct val="0"/>
                </a:spcAft>
              </a:pPr>
              <a:endParaRPr lang="ja-JP" altLang="en-US">
                <a:solidFill>
                  <a:srgbClr val="000000"/>
                </a:solidFill>
              </a:endParaRPr>
            </a:p>
          </p:txBody>
        </p:sp>
        <p:sp>
          <p:nvSpPr>
            <p:cNvPr id="237" name="Oval 48"/>
            <p:cNvSpPr>
              <a:spLocks noChangeArrowheads="1"/>
            </p:cNvSpPr>
            <p:nvPr/>
          </p:nvSpPr>
          <p:spPr bwMode="auto">
            <a:xfrm>
              <a:off x="2430" y="2353"/>
              <a:ext cx="56" cy="55"/>
            </a:xfrm>
            <a:prstGeom prst="ellipse">
              <a:avLst/>
            </a:prstGeom>
            <a:solidFill>
              <a:srgbClr val="FF0000"/>
            </a:solidFill>
            <a:ln w="8">
              <a:solidFill>
                <a:srgbClr val="FF0000"/>
              </a:solidFill>
              <a:round/>
              <a:headEnd/>
              <a:tailEnd/>
            </a:ln>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fontAlgn="base" hangingPunct="1">
                <a:spcBef>
                  <a:spcPct val="0"/>
                </a:spcBef>
                <a:spcAft>
                  <a:spcPct val="0"/>
                </a:spcAft>
              </a:pPr>
              <a:endParaRPr lang="ja-JP" altLang="en-US">
                <a:solidFill>
                  <a:srgbClr val="000000"/>
                </a:solidFill>
              </a:endParaRPr>
            </a:p>
          </p:txBody>
        </p:sp>
        <p:sp>
          <p:nvSpPr>
            <p:cNvPr id="238" name="Oval 49"/>
            <p:cNvSpPr>
              <a:spLocks noChangeArrowheads="1"/>
            </p:cNvSpPr>
            <p:nvPr/>
          </p:nvSpPr>
          <p:spPr bwMode="auto">
            <a:xfrm>
              <a:off x="2433" y="2352"/>
              <a:ext cx="55" cy="55"/>
            </a:xfrm>
            <a:prstGeom prst="ellipse">
              <a:avLst/>
            </a:prstGeom>
            <a:solidFill>
              <a:srgbClr val="FF0000"/>
            </a:solidFill>
            <a:ln w="8">
              <a:solidFill>
                <a:srgbClr val="FF0000"/>
              </a:solidFill>
              <a:round/>
              <a:headEnd/>
              <a:tailEnd/>
            </a:ln>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fontAlgn="base" hangingPunct="1">
                <a:spcBef>
                  <a:spcPct val="0"/>
                </a:spcBef>
                <a:spcAft>
                  <a:spcPct val="0"/>
                </a:spcAft>
              </a:pPr>
              <a:endParaRPr lang="ja-JP" altLang="en-US">
                <a:solidFill>
                  <a:srgbClr val="000000"/>
                </a:solidFill>
              </a:endParaRPr>
            </a:p>
          </p:txBody>
        </p:sp>
        <p:sp>
          <p:nvSpPr>
            <p:cNvPr id="239" name="Oval 50"/>
            <p:cNvSpPr>
              <a:spLocks noChangeArrowheads="1"/>
            </p:cNvSpPr>
            <p:nvPr/>
          </p:nvSpPr>
          <p:spPr bwMode="auto">
            <a:xfrm>
              <a:off x="2431" y="2355"/>
              <a:ext cx="55" cy="55"/>
            </a:xfrm>
            <a:prstGeom prst="ellipse">
              <a:avLst/>
            </a:prstGeom>
            <a:solidFill>
              <a:srgbClr val="FF0000"/>
            </a:solidFill>
            <a:ln w="8">
              <a:solidFill>
                <a:srgbClr val="FF0000"/>
              </a:solidFill>
              <a:round/>
              <a:headEnd/>
              <a:tailEnd/>
            </a:ln>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fontAlgn="base" hangingPunct="1">
                <a:spcBef>
                  <a:spcPct val="0"/>
                </a:spcBef>
                <a:spcAft>
                  <a:spcPct val="0"/>
                </a:spcAft>
              </a:pPr>
              <a:endParaRPr lang="ja-JP" altLang="en-US">
                <a:solidFill>
                  <a:srgbClr val="000000"/>
                </a:solidFill>
              </a:endParaRPr>
            </a:p>
          </p:txBody>
        </p:sp>
        <p:sp>
          <p:nvSpPr>
            <p:cNvPr id="240" name="Oval 51"/>
            <p:cNvSpPr>
              <a:spLocks noChangeArrowheads="1"/>
            </p:cNvSpPr>
            <p:nvPr/>
          </p:nvSpPr>
          <p:spPr bwMode="auto">
            <a:xfrm>
              <a:off x="2107" y="2689"/>
              <a:ext cx="56" cy="56"/>
            </a:xfrm>
            <a:prstGeom prst="ellipse">
              <a:avLst/>
            </a:prstGeom>
            <a:solidFill>
              <a:srgbClr val="FF0000"/>
            </a:solidFill>
            <a:ln w="8">
              <a:solidFill>
                <a:srgbClr val="FF0000"/>
              </a:solidFill>
              <a:round/>
              <a:headEnd/>
              <a:tailEnd/>
            </a:ln>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fontAlgn="base" hangingPunct="1">
                <a:spcBef>
                  <a:spcPct val="0"/>
                </a:spcBef>
                <a:spcAft>
                  <a:spcPct val="0"/>
                </a:spcAft>
              </a:pPr>
              <a:endParaRPr lang="ja-JP" altLang="en-US">
                <a:solidFill>
                  <a:srgbClr val="000000"/>
                </a:solidFill>
              </a:endParaRPr>
            </a:p>
          </p:txBody>
        </p:sp>
        <p:sp>
          <p:nvSpPr>
            <p:cNvPr id="241" name="Oval 52"/>
            <p:cNvSpPr>
              <a:spLocks noChangeArrowheads="1"/>
            </p:cNvSpPr>
            <p:nvPr/>
          </p:nvSpPr>
          <p:spPr bwMode="auto">
            <a:xfrm>
              <a:off x="2103" y="2688"/>
              <a:ext cx="55" cy="56"/>
            </a:xfrm>
            <a:prstGeom prst="ellipse">
              <a:avLst/>
            </a:prstGeom>
            <a:solidFill>
              <a:srgbClr val="FF0000"/>
            </a:solidFill>
            <a:ln w="8">
              <a:solidFill>
                <a:srgbClr val="FF0000"/>
              </a:solidFill>
              <a:round/>
              <a:headEnd/>
              <a:tailEnd/>
            </a:ln>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fontAlgn="base" hangingPunct="1">
                <a:spcBef>
                  <a:spcPct val="0"/>
                </a:spcBef>
                <a:spcAft>
                  <a:spcPct val="0"/>
                </a:spcAft>
              </a:pPr>
              <a:endParaRPr lang="ja-JP" altLang="en-US">
                <a:solidFill>
                  <a:srgbClr val="000000"/>
                </a:solidFill>
              </a:endParaRPr>
            </a:p>
          </p:txBody>
        </p:sp>
        <p:sp>
          <p:nvSpPr>
            <p:cNvPr id="242" name="Oval 53"/>
            <p:cNvSpPr>
              <a:spLocks noChangeArrowheads="1"/>
            </p:cNvSpPr>
            <p:nvPr/>
          </p:nvSpPr>
          <p:spPr bwMode="auto">
            <a:xfrm>
              <a:off x="2340" y="2445"/>
              <a:ext cx="55" cy="55"/>
            </a:xfrm>
            <a:prstGeom prst="ellipse">
              <a:avLst/>
            </a:prstGeom>
            <a:solidFill>
              <a:srgbClr val="FF0000"/>
            </a:solidFill>
            <a:ln w="8">
              <a:solidFill>
                <a:srgbClr val="FF0000"/>
              </a:solidFill>
              <a:round/>
              <a:headEnd/>
              <a:tailEnd/>
            </a:ln>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fontAlgn="base" hangingPunct="1">
                <a:spcBef>
                  <a:spcPct val="0"/>
                </a:spcBef>
                <a:spcAft>
                  <a:spcPct val="0"/>
                </a:spcAft>
              </a:pPr>
              <a:endParaRPr lang="ja-JP" altLang="en-US">
                <a:solidFill>
                  <a:srgbClr val="000000"/>
                </a:solidFill>
              </a:endParaRPr>
            </a:p>
          </p:txBody>
        </p:sp>
        <p:sp>
          <p:nvSpPr>
            <p:cNvPr id="243" name="Oval 54"/>
            <p:cNvSpPr>
              <a:spLocks noChangeArrowheads="1"/>
            </p:cNvSpPr>
            <p:nvPr/>
          </p:nvSpPr>
          <p:spPr bwMode="auto">
            <a:xfrm>
              <a:off x="2342" y="2443"/>
              <a:ext cx="56" cy="55"/>
            </a:xfrm>
            <a:prstGeom prst="ellipse">
              <a:avLst/>
            </a:prstGeom>
            <a:solidFill>
              <a:srgbClr val="FF0000"/>
            </a:solidFill>
            <a:ln w="8">
              <a:solidFill>
                <a:srgbClr val="FF0000"/>
              </a:solidFill>
              <a:round/>
              <a:headEnd/>
              <a:tailEnd/>
            </a:ln>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fontAlgn="base" hangingPunct="1">
                <a:spcBef>
                  <a:spcPct val="0"/>
                </a:spcBef>
                <a:spcAft>
                  <a:spcPct val="0"/>
                </a:spcAft>
              </a:pPr>
              <a:endParaRPr lang="ja-JP" altLang="en-US">
                <a:solidFill>
                  <a:srgbClr val="000000"/>
                </a:solidFill>
              </a:endParaRPr>
            </a:p>
          </p:txBody>
        </p:sp>
        <p:sp>
          <p:nvSpPr>
            <p:cNvPr id="244" name="Oval 55"/>
            <p:cNvSpPr>
              <a:spLocks noChangeArrowheads="1"/>
            </p:cNvSpPr>
            <p:nvPr/>
          </p:nvSpPr>
          <p:spPr bwMode="auto">
            <a:xfrm>
              <a:off x="2538" y="2237"/>
              <a:ext cx="56" cy="56"/>
            </a:xfrm>
            <a:prstGeom prst="ellipse">
              <a:avLst/>
            </a:prstGeom>
            <a:solidFill>
              <a:srgbClr val="FF0000"/>
            </a:solidFill>
            <a:ln w="8">
              <a:solidFill>
                <a:srgbClr val="FF0000"/>
              </a:solidFill>
              <a:round/>
              <a:headEnd/>
              <a:tailEnd/>
            </a:ln>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fontAlgn="base" hangingPunct="1">
                <a:spcBef>
                  <a:spcPct val="0"/>
                </a:spcBef>
                <a:spcAft>
                  <a:spcPct val="0"/>
                </a:spcAft>
              </a:pPr>
              <a:endParaRPr lang="ja-JP" altLang="en-US">
                <a:solidFill>
                  <a:srgbClr val="000000"/>
                </a:solidFill>
              </a:endParaRPr>
            </a:p>
          </p:txBody>
        </p:sp>
        <p:sp>
          <p:nvSpPr>
            <p:cNvPr id="245" name="Oval 56"/>
            <p:cNvSpPr>
              <a:spLocks noChangeArrowheads="1"/>
            </p:cNvSpPr>
            <p:nvPr/>
          </p:nvSpPr>
          <p:spPr bwMode="auto">
            <a:xfrm>
              <a:off x="2535" y="2243"/>
              <a:ext cx="56" cy="56"/>
            </a:xfrm>
            <a:prstGeom prst="ellipse">
              <a:avLst/>
            </a:prstGeom>
            <a:solidFill>
              <a:srgbClr val="FF0000"/>
            </a:solidFill>
            <a:ln w="8">
              <a:solidFill>
                <a:srgbClr val="FF0000"/>
              </a:solidFill>
              <a:round/>
              <a:headEnd/>
              <a:tailEnd/>
            </a:ln>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fontAlgn="base" hangingPunct="1">
                <a:spcBef>
                  <a:spcPct val="0"/>
                </a:spcBef>
                <a:spcAft>
                  <a:spcPct val="0"/>
                </a:spcAft>
              </a:pPr>
              <a:endParaRPr lang="ja-JP" altLang="en-US">
                <a:solidFill>
                  <a:srgbClr val="000000"/>
                </a:solidFill>
              </a:endParaRPr>
            </a:p>
          </p:txBody>
        </p:sp>
        <p:sp>
          <p:nvSpPr>
            <p:cNvPr id="246" name="Oval 57"/>
            <p:cNvSpPr>
              <a:spLocks noChangeArrowheads="1"/>
            </p:cNvSpPr>
            <p:nvPr/>
          </p:nvSpPr>
          <p:spPr bwMode="auto">
            <a:xfrm>
              <a:off x="2555" y="2175"/>
              <a:ext cx="55" cy="56"/>
            </a:xfrm>
            <a:prstGeom prst="ellipse">
              <a:avLst/>
            </a:prstGeom>
            <a:solidFill>
              <a:srgbClr val="FFFFFF"/>
            </a:solidFill>
            <a:ln w="8">
              <a:solidFill>
                <a:srgbClr val="FF0000"/>
              </a:solidFill>
              <a:round/>
              <a:headEnd/>
              <a:tailEnd/>
            </a:ln>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fontAlgn="base" hangingPunct="1">
                <a:spcBef>
                  <a:spcPct val="0"/>
                </a:spcBef>
                <a:spcAft>
                  <a:spcPct val="0"/>
                </a:spcAft>
              </a:pPr>
              <a:endParaRPr lang="ja-JP" altLang="en-US">
                <a:solidFill>
                  <a:srgbClr val="000000"/>
                </a:solidFill>
              </a:endParaRPr>
            </a:p>
          </p:txBody>
        </p:sp>
        <p:sp>
          <p:nvSpPr>
            <p:cNvPr id="247" name="Oval 58"/>
            <p:cNvSpPr>
              <a:spLocks noChangeArrowheads="1"/>
            </p:cNvSpPr>
            <p:nvPr/>
          </p:nvSpPr>
          <p:spPr bwMode="auto">
            <a:xfrm>
              <a:off x="2563" y="2176"/>
              <a:ext cx="56" cy="56"/>
            </a:xfrm>
            <a:prstGeom prst="ellipse">
              <a:avLst/>
            </a:prstGeom>
            <a:solidFill>
              <a:srgbClr val="FFFFFF"/>
            </a:solidFill>
            <a:ln w="8">
              <a:solidFill>
                <a:srgbClr val="FF0000"/>
              </a:solidFill>
              <a:round/>
              <a:headEnd/>
              <a:tailEnd/>
            </a:ln>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fontAlgn="base" hangingPunct="1">
                <a:spcBef>
                  <a:spcPct val="0"/>
                </a:spcBef>
                <a:spcAft>
                  <a:spcPct val="0"/>
                </a:spcAft>
              </a:pPr>
              <a:endParaRPr lang="ja-JP" altLang="en-US">
                <a:solidFill>
                  <a:srgbClr val="000000"/>
                </a:solidFill>
              </a:endParaRPr>
            </a:p>
          </p:txBody>
        </p:sp>
        <p:sp>
          <p:nvSpPr>
            <p:cNvPr id="248" name="Oval 59"/>
            <p:cNvSpPr>
              <a:spLocks noChangeArrowheads="1"/>
            </p:cNvSpPr>
            <p:nvPr/>
          </p:nvSpPr>
          <p:spPr bwMode="auto">
            <a:xfrm>
              <a:off x="2484" y="2287"/>
              <a:ext cx="55" cy="56"/>
            </a:xfrm>
            <a:prstGeom prst="ellipse">
              <a:avLst/>
            </a:prstGeom>
            <a:solidFill>
              <a:srgbClr val="FFFFFF"/>
            </a:solidFill>
            <a:ln w="8">
              <a:solidFill>
                <a:srgbClr val="FF0000"/>
              </a:solidFill>
              <a:round/>
              <a:headEnd/>
              <a:tailEnd/>
            </a:ln>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fontAlgn="base" hangingPunct="1">
                <a:spcBef>
                  <a:spcPct val="0"/>
                </a:spcBef>
                <a:spcAft>
                  <a:spcPct val="0"/>
                </a:spcAft>
              </a:pPr>
              <a:endParaRPr lang="ja-JP" altLang="en-US">
                <a:solidFill>
                  <a:srgbClr val="000000"/>
                </a:solidFill>
              </a:endParaRPr>
            </a:p>
          </p:txBody>
        </p:sp>
        <p:sp>
          <p:nvSpPr>
            <p:cNvPr id="249" name="Oval 60"/>
            <p:cNvSpPr>
              <a:spLocks noChangeArrowheads="1"/>
            </p:cNvSpPr>
            <p:nvPr/>
          </p:nvSpPr>
          <p:spPr bwMode="auto">
            <a:xfrm>
              <a:off x="2485" y="2275"/>
              <a:ext cx="55" cy="56"/>
            </a:xfrm>
            <a:prstGeom prst="ellipse">
              <a:avLst/>
            </a:prstGeom>
            <a:solidFill>
              <a:srgbClr val="FFFFFF"/>
            </a:solidFill>
            <a:ln w="8">
              <a:solidFill>
                <a:srgbClr val="FF0000"/>
              </a:solidFill>
              <a:round/>
              <a:headEnd/>
              <a:tailEnd/>
            </a:ln>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fontAlgn="base" hangingPunct="1">
                <a:spcBef>
                  <a:spcPct val="0"/>
                </a:spcBef>
                <a:spcAft>
                  <a:spcPct val="0"/>
                </a:spcAft>
              </a:pPr>
              <a:endParaRPr lang="ja-JP" altLang="en-US">
                <a:solidFill>
                  <a:srgbClr val="000000"/>
                </a:solidFill>
              </a:endParaRPr>
            </a:p>
          </p:txBody>
        </p:sp>
        <p:sp>
          <p:nvSpPr>
            <p:cNvPr id="250" name="Line 61"/>
            <p:cNvSpPr>
              <a:spLocks noChangeShapeType="1"/>
            </p:cNvSpPr>
            <p:nvPr/>
          </p:nvSpPr>
          <p:spPr bwMode="auto">
            <a:xfrm flipV="1">
              <a:off x="1748" y="1249"/>
              <a:ext cx="1770" cy="1848"/>
            </a:xfrm>
            <a:prstGeom prst="line">
              <a:avLst/>
            </a:prstGeom>
            <a:noFill/>
            <a:ln w="15">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a:solidFill>
                  <a:srgbClr val="000000"/>
                </a:solidFill>
              </a:endParaRPr>
            </a:p>
          </p:txBody>
        </p:sp>
        <p:sp>
          <p:nvSpPr>
            <p:cNvPr id="251" name="Rectangle 62"/>
            <p:cNvSpPr>
              <a:spLocks noChangeArrowheads="1"/>
            </p:cNvSpPr>
            <p:nvPr/>
          </p:nvSpPr>
          <p:spPr bwMode="auto">
            <a:xfrm>
              <a:off x="2560" y="1318"/>
              <a:ext cx="464" cy="25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fontAlgn="base" hangingPunct="1">
                <a:spcBef>
                  <a:spcPct val="0"/>
                </a:spcBef>
                <a:spcAft>
                  <a:spcPct val="0"/>
                </a:spcAft>
              </a:pPr>
              <a:endParaRPr lang="ja-JP" altLang="en-US">
                <a:solidFill>
                  <a:srgbClr val="000000"/>
                </a:solidFill>
              </a:endParaRPr>
            </a:p>
          </p:txBody>
        </p:sp>
        <p:sp>
          <p:nvSpPr>
            <p:cNvPr id="252" name="Rectangle 63"/>
            <p:cNvSpPr>
              <a:spLocks noChangeArrowheads="1"/>
            </p:cNvSpPr>
            <p:nvPr/>
          </p:nvSpPr>
          <p:spPr bwMode="auto">
            <a:xfrm>
              <a:off x="2596" y="1332"/>
              <a:ext cx="34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fontAlgn="base" hangingPunct="1">
                <a:spcBef>
                  <a:spcPct val="0"/>
                </a:spcBef>
                <a:spcAft>
                  <a:spcPct val="0"/>
                </a:spcAft>
              </a:pPr>
              <a:r>
                <a:rPr lang="ja-JP" altLang="ja-JP" sz="1200">
                  <a:solidFill>
                    <a:srgbClr val="000000"/>
                  </a:solidFill>
                  <a:latin typeface="ＭＳ Ｐゴシック" charset="-128"/>
                </a:rPr>
                <a:t>y = 0.993x</a:t>
              </a:r>
              <a:endParaRPr lang="ja-JP" altLang="ja-JP">
                <a:solidFill>
                  <a:srgbClr val="000000"/>
                </a:solidFill>
              </a:endParaRPr>
            </a:p>
          </p:txBody>
        </p:sp>
        <p:sp>
          <p:nvSpPr>
            <p:cNvPr id="253" name="Rectangle 64"/>
            <p:cNvSpPr>
              <a:spLocks noChangeArrowheads="1"/>
            </p:cNvSpPr>
            <p:nvPr/>
          </p:nvSpPr>
          <p:spPr bwMode="auto">
            <a:xfrm>
              <a:off x="2572" y="1453"/>
              <a:ext cx="51"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fontAlgn="base" hangingPunct="1">
                <a:spcBef>
                  <a:spcPct val="0"/>
                </a:spcBef>
                <a:spcAft>
                  <a:spcPct val="0"/>
                </a:spcAft>
              </a:pPr>
              <a:r>
                <a:rPr lang="ja-JP" altLang="ja-JP" sz="1200">
                  <a:solidFill>
                    <a:srgbClr val="000000"/>
                  </a:solidFill>
                  <a:latin typeface="ＭＳ Ｐゴシック" charset="-128"/>
                </a:rPr>
                <a:t>R</a:t>
              </a:r>
              <a:endParaRPr lang="ja-JP" altLang="ja-JP">
                <a:solidFill>
                  <a:srgbClr val="000000"/>
                </a:solidFill>
              </a:endParaRPr>
            </a:p>
          </p:txBody>
        </p:sp>
        <p:sp>
          <p:nvSpPr>
            <p:cNvPr id="254" name="Rectangle 65"/>
            <p:cNvSpPr>
              <a:spLocks noChangeArrowheads="1"/>
            </p:cNvSpPr>
            <p:nvPr/>
          </p:nvSpPr>
          <p:spPr bwMode="auto">
            <a:xfrm>
              <a:off x="2629" y="1434"/>
              <a:ext cx="27"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fontAlgn="base" hangingPunct="1">
                <a:spcBef>
                  <a:spcPct val="0"/>
                </a:spcBef>
                <a:spcAft>
                  <a:spcPct val="0"/>
                </a:spcAft>
              </a:pPr>
              <a:r>
                <a:rPr lang="ja-JP" altLang="ja-JP" sz="800">
                  <a:solidFill>
                    <a:srgbClr val="000000"/>
                  </a:solidFill>
                  <a:latin typeface="ＭＳ Ｐゴシック" charset="-128"/>
                </a:rPr>
                <a:t>2</a:t>
              </a:r>
              <a:endParaRPr lang="ja-JP" altLang="ja-JP">
                <a:solidFill>
                  <a:srgbClr val="000000"/>
                </a:solidFill>
              </a:endParaRPr>
            </a:p>
          </p:txBody>
        </p:sp>
        <p:sp>
          <p:nvSpPr>
            <p:cNvPr id="255" name="Rectangle 66"/>
            <p:cNvSpPr>
              <a:spLocks noChangeArrowheads="1"/>
            </p:cNvSpPr>
            <p:nvPr/>
          </p:nvSpPr>
          <p:spPr bwMode="auto">
            <a:xfrm>
              <a:off x="2660" y="1453"/>
              <a:ext cx="309"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fontAlgn="base" hangingPunct="1">
                <a:spcBef>
                  <a:spcPct val="0"/>
                </a:spcBef>
                <a:spcAft>
                  <a:spcPct val="0"/>
                </a:spcAft>
              </a:pPr>
              <a:r>
                <a:rPr lang="ja-JP" altLang="ja-JP" sz="1200">
                  <a:solidFill>
                    <a:srgbClr val="000000"/>
                  </a:solidFill>
                  <a:latin typeface="ＭＳ Ｐゴシック" charset="-128"/>
                </a:rPr>
                <a:t> = 0.9952</a:t>
              </a:r>
              <a:endParaRPr lang="ja-JP" altLang="ja-JP">
                <a:solidFill>
                  <a:srgbClr val="000000"/>
                </a:solidFill>
              </a:endParaRPr>
            </a:p>
          </p:txBody>
        </p:sp>
        <p:sp>
          <p:nvSpPr>
            <p:cNvPr id="256" name="Rectangle 67"/>
            <p:cNvSpPr>
              <a:spLocks noChangeArrowheads="1"/>
            </p:cNvSpPr>
            <p:nvPr/>
          </p:nvSpPr>
          <p:spPr bwMode="auto">
            <a:xfrm>
              <a:off x="1637" y="3047"/>
              <a:ext cx="41"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fontAlgn="base" hangingPunct="1">
                <a:spcBef>
                  <a:spcPct val="0"/>
                </a:spcBef>
                <a:spcAft>
                  <a:spcPct val="0"/>
                </a:spcAft>
              </a:pPr>
              <a:r>
                <a:rPr lang="ja-JP" altLang="ja-JP" sz="1200">
                  <a:solidFill>
                    <a:srgbClr val="000000"/>
                  </a:solidFill>
                  <a:latin typeface="ＭＳ Ｐゴシック" charset="-128"/>
                </a:rPr>
                <a:t>0</a:t>
              </a:r>
              <a:endParaRPr lang="ja-JP" altLang="ja-JP">
                <a:solidFill>
                  <a:srgbClr val="000000"/>
                </a:solidFill>
              </a:endParaRPr>
            </a:p>
          </p:txBody>
        </p:sp>
        <p:sp>
          <p:nvSpPr>
            <p:cNvPr id="257" name="Rectangle 68"/>
            <p:cNvSpPr>
              <a:spLocks noChangeArrowheads="1"/>
            </p:cNvSpPr>
            <p:nvPr/>
          </p:nvSpPr>
          <p:spPr bwMode="auto">
            <a:xfrm>
              <a:off x="1637" y="2675"/>
              <a:ext cx="41"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fontAlgn="base" hangingPunct="1">
                <a:spcBef>
                  <a:spcPct val="0"/>
                </a:spcBef>
                <a:spcAft>
                  <a:spcPct val="0"/>
                </a:spcAft>
              </a:pPr>
              <a:r>
                <a:rPr lang="ja-JP" altLang="ja-JP" sz="1200">
                  <a:solidFill>
                    <a:srgbClr val="000000"/>
                  </a:solidFill>
                  <a:latin typeface="ＭＳ Ｐゴシック" charset="-128"/>
                </a:rPr>
                <a:t>2</a:t>
              </a:r>
              <a:endParaRPr lang="ja-JP" altLang="ja-JP">
                <a:solidFill>
                  <a:srgbClr val="000000"/>
                </a:solidFill>
              </a:endParaRPr>
            </a:p>
          </p:txBody>
        </p:sp>
        <p:sp>
          <p:nvSpPr>
            <p:cNvPr id="258" name="Rectangle 69"/>
            <p:cNvSpPr>
              <a:spLocks noChangeArrowheads="1"/>
            </p:cNvSpPr>
            <p:nvPr/>
          </p:nvSpPr>
          <p:spPr bwMode="auto">
            <a:xfrm>
              <a:off x="1637" y="2303"/>
              <a:ext cx="41"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fontAlgn="base" hangingPunct="1">
                <a:spcBef>
                  <a:spcPct val="0"/>
                </a:spcBef>
                <a:spcAft>
                  <a:spcPct val="0"/>
                </a:spcAft>
              </a:pPr>
              <a:r>
                <a:rPr lang="ja-JP" altLang="ja-JP" sz="1200">
                  <a:solidFill>
                    <a:srgbClr val="000000"/>
                  </a:solidFill>
                  <a:latin typeface="ＭＳ Ｐゴシック" charset="-128"/>
                </a:rPr>
                <a:t>4</a:t>
              </a:r>
              <a:endParaRPr lang="ja-JP" altLang="ja-JP">
                <a:solidFill>
                  <a:srgbClr val="000000"/>
                </a:solidFill>
              </a:endParaRPr>
            </a:p>
          </p:txBody>
        </p:sp>
        <p:sp>
          <p:nvSpPr>
            <p:cNvPr id="259" name="Rectangle 70"/>
            <p:cNvSpPr>
              <a:spLocks noChangeArrowheads="1"/>
            </p:cNvSpPr>
            <p:nvPr/>
          </p:nvSpPr>
          <p:spPr bwMode="auto">
            <a:xfrm>
              <a:off x="1637" y="1930"/>
              <a:ext cx="41"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fontAlgn="base" hangingPunct="1">
                <a:spcBef>
                  <a:spcPct val="0"/>
                </a:spcBef>
                <a:spcAft>
                  <a:spcPct val="0"/>
                </a:spcAft>
              </a:pPr>
              <a:r>
                <a:rPr lang="ja-JP" altLang="ja-JP" sz="1200">
                  <a:solidFill>
                    <a:srgbClr val="000000"/>
                  </a:solidFill>
                  <a:latin typeface="ＭＳ Ｐゴシック" charset="-128"/>
                </a:rPr>
                <a:t>6</a:t>
              </a:r>
              <a:endParaRPr lang="ja-JP" altLang="ja-JP">
                <a:solidFill>
                  <a:srgbClr val="000000"/>
                </a:solidFill>
              </a:endParaRPr>
            </a:p>
          </p:txBody>
        </p:sp>
        <p:sp>
          <p:nvSpPr>
            <p:cNvPr id="260" name="Rectangle 71"/>
            <p:cNvSpPr>
              <a:spLocks noChangeArrowheads="1"/>
            </p:cNvSpPr>
            <p:nvPr/>
          </p:nvSpPr>
          <p:spPr bwMode="auto">
            <a:xfrm>
              <a:off x="1637" y="1558"/>
              <a:ext cx="41"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fontAlgn="base" hangingPunct="1">
                <a:spcBef>
                  <a:spcPct val="0"/>
                </a:spcBef>
                <a:spcAft>
                  <a:spcPct val="0"/>
                </a:spcAft>
              </a:pPr>
              <a:r>
                <a:rPr lang="ja-JP" altLang="ja-JP" sz="1200">
                  <a:solidFill>
                    <a:srgbClr val="000000"/>
                  </a:solidFill>
                  <a:latin typeface="ＭＳ Ｐゴシック" charset="-128"/>
                </a:rPr>
                <a:t>8</a:t>
              </a:r>
              <a:endParaRPr lang="ja-JP" altLang="ja-JP">
                <a:solidFill>
                  <a:srgbClr val="000000"/>
                </a:solidFill>
              </a:endParaRPr>
            </a:p>
          </p:txBody>
        </p:sp>
        <p:sp>
          <p:nvSpPr>
            <p:cNvPr id="261" name="Rectangle 72"/>
            <p:cNvSpPr>
              <a:spLocks noChangeArrowheads="1"/>
            </p:cNvSpPr>
            <p:nvPr/>
          </p:nvSpPr>
          <p:spPr bwMode="auto">
            <a:xfrm>
              <a:off x="1591" y="1186"/>
              <a:ext cx="81"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fontAlgn="base" hangingPunct="1">
                <a:spcBef>
                  <a:spcPct val="0"/>
                </a:spcBef>
                <a:spcAft>
                  <a:spcPct val="0"/>
                </a:spcAft>
              </a:pPr>
              <a:r>
                <a:rPr lang="ja-JP" altLang="ja-JP" sz="1200">
                  <a:solidFill>
                    <a:srgbClr val="000000"/>
                  </a:solidFill>
                  <a:latin typeface="ＭＳ Ｐゴシック" charset="-128"/>
                </a:rPr>
                <a:t>10</a:t>
              </a:r>
              <a:endParaRPr lang="ja-JP" altLang="ja-JP">
                <a:solidFill>
                  <a:srgbClr val="000000"/>
                </a:solidFill>
              </a:endParaRPr>
            </a:p>
          </p:txBody>
        </p:sp>
        <p:sp>
          <p:nvSpPr>
            <p:cNvPr id="262" name="Rectangle 73"/>
            <p:cNvSpPr>
              <a:spLocks noChangeArrowheads="1"/>
            </p:cNvSpPr>
            <p:nvPr/>
          </p:nvSpPr>
          <p:spPr bwMode="auto">
            <a:xfrm>
              <a:off x="1725" y="3165"/>
              <a:ext cx="40"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fontAlgn="base" hangingPunct="1">
                <a:spcBef>
                  <a:spcPct val="0"/>
                </a:spcBef>
                <a:spcAft>
                  <a:spcPct val="0"/>
                </a:spcAft>
              </a:pPr>
              <a:r>
                <a:rPr lang="ja-JP" altLang="ja-JP" sz="1200">
                  <a:solidFill>
                    <a:srgbClr val="000000"/>
                  </a:solidFill>
                  <a:latin typeface="ＭＳ Ｐゴシック" charset="-128"/>
                </a:rPr>
                <a:t>0</a:t>
              </a:r>
              <a:endParaRPr lang="ja-JP" altLang="ja-JP">
                <a:solidFill>
                  <a:srgbClr val="000000"/>
                </a:solidFill>
              </a:endParaRPr>
            </a:p>
          </p:txBody>
        </p:sp>
        <p:sp>
          <p:nvSpPr>
            <p:cNvPr id="263" name="Rectangle 74"/>
            <p:cNvSpPr>
              <a:spLocks noChangeArrowheads="1"/>
            </p:cNvSpPr>
            <p:nvPr/>
          </p:nvSpPr>
          <p:spPr bwMode="auto">
            <a:xfrm>
              <a:off x="2079" y="3165"/>
              <a:ext cx="41"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fontAlgn="base" hangingPunct="1">
                <a:spcBef>
                  <a:spcPct val="0"/>
                </a:spcBef>
                <a:spcAft>
                  <a:spcPct val="0"/>
                </a:spcAft>
              </a:pPr>
              <a:r>
                <a:rPr lang="ja-JP" altLang="ja-JP" sz="1200">
                  <a:solidFill>
                    <a:srgbClr val="000000"/>
                  </a:solidFill>
                  <a:latin typeface="ＭＳ Ｐゴシック" charset="-128"/>
                </a:rPr>
                <a:t>2</a:t>
              </a:r>
              <a:endParaRPr lang="ja-JP" altLang="ja-JP">
                <a:solidFill>
                  <a:srgbClr val="000000"/>
                </a:solidFill>
              </a:endParaRPr>
            </a:p>
          </p:txBody>
        </p:sp>
        <p:sp>
          <p:nvSpPr>
            <p:cNvPr id="264" name="Rectangle 75"/>
            <p:cNvSpPr>
              <a:spLocks noChangeArrowheads="1"/>
            </p:cNvSpPr>
            <p:nvPr/>
          </p:nvSpPr>
          <p:spPr bwMode="auto">
            <a:xfrm>
              <a:off x="2434" y="3165"/>
              <a:ext cx="40"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fontAlgn="base" hangingPunct="1">
                <a:spcBef>
                  <a:spcPct val="0"/>
                </a:spcBef>
                <a:spcAft>
                  <a:spcPct val="0"/>
                </a:spcAft>
              </a:pPr>
              <a:r>
                <a:rPr lang="ja-JP" altLang="ja-JP" sz="1200">
                  <a:solidFill>
                    <a:srgbClr val="000000"/>
                  </a:solidFill>
                  <a:latin typeface="ＭＳ Ｐゴシック" charset="-128"/>
                </a:rPr>
                <a:t>4</a:t>
              </a:r>
              <a:endParaRPr lang="ja-JP" altLang="ja-JP">
                <a:solidFill>
                  <a:srgbClr val="000000"/>
                </a:solidFill>
              </a:endParaRPr>
            </a:p>
          </p:txBody>
        </p:sp>
        <p:sp>
          <p:nvSpPr>
            <p:cNvPr id="265" name="Rectangle 76"/>
            <p:cNvSpPr>
              <a:spLocks noChangeArrowheads="1"/>
            </p:cNvSpPr>
            <p:nvPr/>
          </p:nvSpPr>
          <p:spPr bwMode="auto">
            <a:xfrm>
              <a:off x="2787" y="3165"/>
              <a:ext cx="40"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fontAlgn="base" hangingPunct="1">
                <a:spcBef>
                  <a:spcPct val="0"/>
                </a:spcBef>
                <a:spcAft>
                  <a:spcPct val="0"/>
                </a:spcAft>
              </a:pPr>
              <a:r>
                <a:rPr lang="ja-JP" altLang="ja-JP" sz="1200">
                  <a:solidFill>
                    <a:srgbClr val="000000"/>
                  </a:solidFill>
                  <a:latin typeface="ＭＳ Ｐゴシック" charset="-128"/>
                </a:rPr>
                <a:t>6</a:t>
              </a:r>
              <a:endParaRPr lang="ja-JP" altLang="ja-JP">
                <a:solidFill>
                  <a:srgbClr val="000000"/>
                </a:solidFill>
              </a:endParaRPr>
            </a:p>
          </p:txBody>
        </p:sp>
        <p:sp>
          <p:nvSpPr>
            <p:cNvPr id="266" name="Rectangle 77"/>
            <p:cNvSpPr>
              <a:spLocks noChangeArrowheads="1"/>
            </p:cNvSpPr>
            <p:nvPr/>
          </p:nvSpPr>
          <p:spPr bwMode="auto">
            <a:xfrm>
              <a:off x="3141" y="3165"/>
              <a:ext cx="41"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fontAlgn="base" hangingPunct="1">
                <a:spcBef>
                  <a:spcPct val="0"/>
                </a:spcBef>
                <a:spcAft>
                  <a:spcPct val="0"/>
                </a:spcAft>
              </a:pPr>
              <a:r>
                <a:rPr lang="ja-JP" altLang="ja-JP" sz="1200">
                  <a:solidFill>
                    <a:srgbClr val="000000"/>
                  </a:solidFill>
                  <a:latin typeface="ＭＳ Ｐゴシック" charset="-128"/>
                </a:rPr>
                <a:t>8</a:t>
              </a:r>
              <a:endParaRPr lang="ja-JP" altLang="ja-JP">
                <a:solidFill>
                  <a:srgbClr val="000000"/>
                </a:solidFill>
              </a:endParaRPr>
            </a:p>
          </p:txBody>
        </p:sp>
        <p:sp>
          <p:nvSpPr>
            <p:cNvPr id="267" name="Rectangle 78"/>
            <p:cNvSpPr>
              <a:spLocks noChangeArrowheads="1"/>
            </p:cNvSpPr>
            <p:nvPr/>
          </p:nvSpPr>
          <p:spPr bwMode="auto">
            <a:xfrm>
              <a:off x="3472" y="3165"/>
              <a:ext cx="81"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fontAlgn="base" hangingPunct="1">
                <a:spcBef>
                  <a:spcPct val="0"/>
                </a:spcBef>
                <a:spcAft>
                  <a:spcPct val="0"/>
                </a:spcAft>
              </a:pPr>
              <a:r>
                <a:rPr lang="ja-JP" altLang="ja-JP" sz="1200">
                  <a:solidFill>
                    <a:srgbClr val="000000"/>
                  </a:solidFill>
                  <a:latin typeface="ＭＳ Ｐゴシック" charset="-128"/>
                </a:rPr>
                <a:t>10</a:t>
              </a:r>
              <a:endParaRPr lang="ja-JP" altLang="ja-JP">
                <a:solidFill>
                  <a:srgbClr val="000000"/>
                </a:solidFill>
              </a:endParaRPr>
            </a:p>
          </p:txBody>
        </p:sp>
        <p:sp>
          <p:nvSpPr>
            <p:cNvPr id="268" name="Rectangle 79"/>
            <p:cNvSpPr>
              <a:spLocks noChangeArrowheads="1"/>
            </p:cNvSpPr>
            <p:nvPr/>
          </p:nvSpPr>
          <p:spPr bwMode="auto">
            <a:xfrm>
              <a:off x="1941" y="3361"/>
              <a:ext cx="1339" cy="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fontAlgn="base" hangingPunct="1">
                <a:spcBef>
                  <a:spcPct val="0"/>
                </a:spcBef>
                <a:spcAft>
                  <a:spcPct val="0"/>
                </a:spcAft>
              </a:pPr>
              <a:r>
                <a:rPr lang="en-US" altLang="ja-JP" sz="1200" dirty="0">
                  <a:solidFill>
                    <a:srgbClr val="000000"/>
                  </a:solidFill>
                  <a:latin typeface="ＭＳ Ｐゴシック" charset="-128"/>
                </a:rPr>
                <a:t>Fuel efficiency by measurement (km/L)</a:t>
              </a:r>
              <a:endParaRPr lang="ja-JP" altLang="ja-JP" dirty="0">
                <a:solidFill>
                  <a:srgbClr val="000000"/>
                </a:solidFill>
              </a:endParaRPr>
            </a:p>
          </p:txBody>
        </p:sp>
        <p:sp>
          <p:nvSpPr>
            <p:cNvPr id="269" name="Rectangle 80"/>
            <p:cNvSpPr>
              <a:spLocks noChangeArrowheads="1"/>
            </p:cNvSpPr>
            <p:nvPr/>
          </p:nvSpPr>
          <p:spPr bwMode="auto">
            <a:xfrm rot="16200000">
              <a:off x="802" y="2045"/>
              <a:ext cx="1316" cy="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fontAlgn="base" hangingPunct="1">
                <a:spcBef>
                  <a:spcPct val="0"/>
                </a:spcBef>
                <a:spcAft>
                  <a:spcPct val="0"/>
                </a:spcAft>
              </a:pPr>
              <a:r>
                <a:rPr lang="en-US" altLang="ja-JP" sz="1200" dirty="0">
                  <a:solidFill>
                    <a:srgbClr val="000000"/>
                  </a:solidFill>
                  <a:latin typeface="ＭＳ Ｐゴシック" charset="-128"/>
                </a:rPr>
                <a:t>Fuel efficiency by simulation (km/L)</a:t>
              </a:r>
              <a:endParaRPr lang="ja-JP" altLang="ja-JP" dirty="0">
                <a:solidFill>
                  <a:srgbClr val="000000"/>
                </a:solidFill>
              </a:endParaRPr>
            </a:p>
          </p:txBody>
        </p:sp>
        <p:sp>
          <p:nvSpPr>
            <p:cNvPr id="270" name="Rectangle 81"/>
            <p:cNvSpPr>
              <a:spLocks noChangeArrowheads="1"/>
            </p:cNvSpPr>
            <p:nvPr/>
          </p:nvSpPr>
          <p:spPr bwMode="auto">
            <a:xfrm>
              <a:off x="2519" y="2452"/>
              <a:ext cx="916" cy="477"/>
            </a:xfrm>
            <a:prstGeom prst="rect">
              <a:avLst/>
            </a:prstGeom>
            <a:solidFill>
              <a:srgbClr val="FFFFFF"/>
            </a:solidFill>
            <a:ln w="0">
              <a:solidFill>
                <a:srgbClr val="000000"/>
              </a:solidFill>
              <a:miter lim="800000"/>
              <a:headEnd/>
              <a:tailEnd/>
            </a:ln>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fontAlgn="base" hangingPunct="1">
                <a:spcBef>
                  <a:spcPct val="0"/>
                </a:spcBef>
                <a:spcAft>
                  <a:spcPct val="0"/>
                </a:spcAft>
              </a:pPr>
              <a:endParaRPr lang="ja-JP" altLang="en-US">
                <a:solidFill>
                  <a:srgbClr val="000000"/>
                </a:solidFill>
              </a:endParaRPr>
            </a:p>
          </p:txBody>
        </p:sp>
        <p:sp>
          <p:nvSpPr>
            <p:cNvPr id="271" name="Oval 82"/>
            <p:cNvSpPr>
              <a:spLocks noChangeArrowheads="1"/>
            </p:cNvSpPr>
            <p:nvPr/>
          </p:nvSpPr>
          <p:spPr bwMode="auto">
            <a:xfrm>
              <a:off x="2548" y="2492"/>
              <a:ext cx="54" cy="53"/>
            </a:xfrm>
            <a:prstGeom prst="ellipse">
              <a:avLst/>
            </a:prstGeom>
            <a:solidFill>
              <a:srgbClr val="000000"/>
            </a:solidFill>
            <a:ln w="8">
              <a:solidFill>
                <a:srgbClr val="000000"/>
              </a:solidFill>
              <a:round/>
              <a:headEnd/>
              <a:tailEnd/>
            </a:ln>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fontAlgn="base" hangingPunct="1">
                <a:spcBef>
                  <a:spcPct val="0"/>
                </a:spcBef>
                <a:spcAft>
                  <a:spcPct val="0"/>
                </a:spcAft>
              </a:pPr>
              <a:endParaRPr lang="ja-JP" altLang="en-US">
                <a:solidFill>
                  <a:srgbClr val="000000"/>
                </a:solidFill>
              </a:endParaRPr>
            </a:p>
          </p:txBody>
        </p:sp>
        <p:sp>
          <p:nvSpPr>
            <p:cNvPr id="272" name="Rectangle 83"/>
            <p:cNvSpPr>
              <a:spLocks noChangeArrowheads="1"/>
            </p:cNvSpPr>
            <p:nvPr/>
          </p:nvSpPr>
          <p:spPr bwMode="auto">
            <a:xfrm>
              <a:off x="2622" y="2466"/>
              <a:ext cx="571" cy="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fontAlgn="base" hangingPunct="1">
                <a:spcBef>
                  <a:spcPct val="0"/>
                </a:spcBef>
                <a:spcAft>
                  <a:spcPct val="0"/>
                </a:spcAft>
              </a:pPr>
              <a:r>
                <a:rPr lang="en-US" altLang="ja-JP" sz="1200" dirty="0">
                  <a:solidFill>
                    <a:srgbClr val="000000"/>
                  </a:solidFill>
                  <a:latin typeface="ＭＳ Ｐゴシック" charset="-128"/>
                </a:rPr>
                <a:t>Vehicle</a:t>
              </a:r>
              <a:r>
                <a:rPr lang="ja-JP" altLang="ja-JP" sz="1200" dirty="0">
                  <a:solidFill>
                    <a:srgbClr val="000000"/>
                  </a:solidFill>
                  <a:latin typeface="ＭＳ Ｐゴシック" charset="-128"/>
                </a:rPr>
                <a:t> </a:t>
              </a:r>
              <a:r>
                <a:rPr lang="en-US" altLang="ja-JP" sz="1200" dirty="0">
                  <a:solidFill>
                    <a:srgbClr val="000000"/>
                  </a:solidFill>
                  <a:latin typeface="ＭＳ Ｐゴシック" charset="-128"/>
                </a:rPr>
                <a:t>A</a:t>
              </a:r>
              <a:r>
                <a:rPr lang="ja-JP" altLang="en-US" sz="1200" dirty="0">
                  <a:solidFill>
                    <a:srgbClr val="000000"/>
                  </a:solidFill>
                  <a:latin typeface="ＭＳ Ｐゴシック" charset="-128"/>
                </a:rPr>
                <a:t> </a:t>
              </a:r>
              <a:r>
                <a:rPr lang="en-US" altLang="ja-JP" sz="1200" dirty="0">
                  <a:solidFill>
                    <a:srgbClr val="000000"/>
                  </a:solidFill>
                  <a:latin typeface="ＭＳ Ｐゴシック" charset="-128"/>
                </a:rPr>
                <a:t>(JE05)</a:t>
              </a:r>
              <a:endParaRPr lang="ja-JP" altLang="en-US" dirty="0">
                <a:solidFill>
                  <a:srgbClr val="000000"/>
                </a:solidFill>
              </a:endParaRPr>
            </a:p>
          </p:txBody>
        </p:sp>
        <p:sp>
          <p:nvSpPr>
            <p:cNvPr id="273" name="Oval 84"/>
            <p:cNvSpPr>
              <a:spLocks noChangeArrowheads="1"/>
            </p:cNvSpPr>
            <p:nvPr/>
          </p:nvSpPr>
          <p:spPr bwMode="auto">
            <a:xfrm>
              <a:off x="2548" y="2611"/>
              <a:ext cx="54" cy="53"/>
            </a:xfrm>
            <a:prstGeom prst="ellipse">
              <a:avLst/>
            </a:prstGeom>
            <a:solidFill>
              <a:srgbClr val="FFFFFF"/>
            </a:solidFill>
            <a:ln w="8">
              <a:solidFill>
                <a:srgbClr val="000000"/>
              </a:solidFill>
              <a:round/>
              <a:headEnd/>
              <a:tailEnd/>
            </a:ln>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fontAlgn="base" hangingPunct="1">
                <a:spcBef>
                  <a:spcPct val="0"/>
                </a:spcBef>
                <a:spcAft>
                  <a:spcPct val="0"/>
                </a:spcAft>
              </a:pPr>
              <a:endParaRPr lang="ja-JP" altLang="en-US">
                <a:solidFill>
                  <a:srgbClr val="000000"/>
                </a:solidFill>
              </a:endParaRPr>
            </a:p>
          </p:txBody>
        </p:sp>
        <p:sp>
          <p:nvSpPr>
            <p:cNvPr id="274" name="Rectangle 85"/>
            <p:cNvSpPr>
              <a:spLocks noChangeArrowheads="1"/>
            </p:cNvSpPr>
            <p:nvPr/>
          </p:nvSpPr>
          <p:spPr bwMode="auto">
            <a:xfrm>
              <a:off x="2622" y="2585"/>
              <a:ext cx="744" cy="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fontAlgn="base" hangingPunct="1">
                <a:spcBef>
                  <a:spcPct val="0"/>
                </a:spcBef>
                <a:spcAft>
                  <a:spcPct val="0"/>
                </a:spcAft>
              </a:pPr>
              <a:r>
                <a:rPr lang="en-US" altLang="ja-JP" sz="1200" dirty="0">
                  <a:solidFill>
                    <a:srgbClr val="000000"/>
                  </a:solidFill>
                  <a:latin typeface="ＭＳ Ｐゴシック" charset="-128"/>
                </a:rPr>
                <a:t>Vehicle A (High-way)</a:t>
              </a:r>
              <a:endParaRPr lang="ja-JP" altLang="en-US" dirty="0">
                <a:solidFill>
                  <a:srgbClr val="000000"/>
                </a:solidFill>
              </a:endParaRPr>
            </a:p>
          </p:txBody>
        </p:sp>
        <p:sp>
          <p:nvSpPr>
            <p:cNvPr id="275" name="Oval 86"/>
            <p:cNvSpPr>
              <a:spLocks noChangeArrowheads="1"/>
            </p:cNvSpPr>
            <p:nvPr/>
          </p:nvSpPr>
          <p:spPr bwMode="auto">
            <a:xfrm>
              <a:off x="2548" y="2730"/>
              <a:ext cx="54" cy="53"/>
            </a:xfrm>
            <a:prstGeom prst="ellipse">
              <a:avLst/>
            </a:prstGeom>
            <a:solidFill>
              <a:srgbClr val="FF0000"/>
            </a:solidFill>
            <a:ln w="8">
              <a:solidFill>
                <a:srgbClr val="FF0000"/>
              </a:solidFill>
              <a:round/>
              <a:headEnd/>
              <a:tailEnd/>
            </a:ln>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fontAlgn="base" hangingPunct="1">
                <a:spcBef>
                  <a:spcPct val="0"/>
                </a:spcBef>
                <a:spcAft>
                  <a:spcPct val="0"/>
                </a:spcAft>
              </a:pPr>
              <a:endParaRPr lang="ja-JP" altLang="en-US">
                <a:solidFill>
                  <a:srgbClr val="000000"/>
                </a:solidFill>
              </a:endParaRPr>
            </a:p>
          </p:txBody>
        </p:sp>
        <p:sp>
          <p:nvSpPr>
            <p:cNvPr id="276" name="Rectangle 87"/>
            <p:cNvSpPr>
              <a:spLocks noChangeArrowheads="1"/>
            </p:cNvSpPr>
            <p:nvPr/>
          </p:nvSpPr>
          <p:spPr bwMode="auto">
            <a:xfrm>
              <a:off x="2622" y="2704"/>
              <a:ext cx="571" cy="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1200" dirty="0">
                  <a:solidFill>
                    <a:srgbClr val="000000"/>
                  </a:solidFill>
                  <a:latin typeface="ＭＳ Ｐゴシック" charset="-128"/>
                </a:rPr>
                <a:t>Vehicle</a:t>
              </a:r>
              <a:r>
                <a:rPr lang="ja-JP" altLang="ja-JP" sz="1200" dirty="0">
                  <a:solidFill>
                    <a:srgbClr val="000000"/>
                  </a:solidFill>
                  <a:latin typeface="ＭＳ Ｐゴシック" charset="-128"/>
                </a:rPr>
                <a:t> </a:t>
              </a:r>
              <a:r>
                <a:rPr lang="en-US" altLang="ja-JP" sz="1200" dirty="0">
                  <a:solidFill>
                    <a:srgbClr val="000000"/>
                  </a:solidFill>
                  <a:latin typeface="ＭＳ Ｐゴシック" charset="-128"/>
                </a:rPr>
                <a:t>B</a:t>
              </a:r>
              <a:r>
                <a:rPr lang="ja-JP" altLang="en-US" sz="1200" dirty="0">
                  <a:solidFill>
                    <a:srgbClr val="000000"/>
                  </a:solidFill>
                  <a:latin typeface="ＭＳ Ｐゴシック" charset="-128"/>
                </a:rPr>
                <a:t> </a:t>
              </a:r>
              <a:r>
                <a:rPr lang="en-US" altLang="ja-JP" sz="1200" dirty="0">
                  <a:solidFill>
                    <a:srgbClr val="000000"/>
                  </a:solidFill>
                  <a:latin typeface="ＭＳ Ｐゴシック" charset="-128"/>
                </a:rPr>
                <a:t>(JE05)</a:t>
              </a:r>
              <a:endParaRPr lang="ja-JP" altLang="en-US" sz="1200" dirty="0">
                <a:solidFill>
                  <a:srgbClr val="000000"/>
                </a:solidFill>
              </a:endParaRPr>
            </a:p>
          </p:txBody>
        </p:sp>
        <p:sp>
          <p:nvSpPr>
            <p:cNvPr id="277" name="Oval 88"/>
            <p:cNvSpPr>
              <a:spLocks noChangeArrowheads="1"/>
            </p:cNvSpPr>
            <p:nvPr/>
          </p:nvSpPr>
          <p:spPr bwMode="auto">
            <a:xfrm>
              <a:off x="2548" y="2849"/>
              <a:ext cx="54" cy="54"/>
            </a:xfrm>
            <a:prstGeom prst="ellipse">
              <a:avLst/>
            </a:prstGeom>
            <a:solidFill>
              <a:srgbClr val="FFFFFF"/>
            </a:solidFill>
            <a:ln w="8">
              <a:solidFill>
                <a:srgbClr val="FF0000"/>
              </a:solidFill>
              <a:round/>
              <a:headEnd/>
              <a:tailEnd/>
            </a:ln>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fontAlgn="base" hangingPunct="1">
                <a:spcBef>
                  <a:spcPct val="0"/>
                </a:spcBef>
                <a:spcAft>
                  <a:spcPct val="0"/>
                </a:spcAft>
              </a:pPr>
              <a:endParaRPr lang="ja-JP" altLang="en-US">
                <a:solidFill>
                  <a:srgbClr val="000000"/>
                </a:solidFill>
              </a:endParaRPr>
            </a:p>
          </p:txBody>
        </p:sp>
        <p:sp>
          <p:nvSpPr>
            <p:cNvPr id="278" name="Rectangle 89"/>
            <p:cNvSpPr>
              <a:spLocks noChangeArrowheads="1"/>
            </p:cNvSpPr>
            <p:nvPr/>
          </p:nvSpPr>
          <p:spPr bwMode="auto">
            <a:xfrm>
              <a:off x="2622" y="2823"/>
              <a:ext cx="719" cy="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1200" dirty="0">
                  <a:solidFill>
                    <a:srgbClr val="000000"/>
                  </a:solidFill>
                  <a:latin typeface="ＭＳ Ｐゴシック" charset="-128"/>
                </a:rPr>
                <a:t>Vehicle B (High-way)</a:t>
              </a:r>
              <a:endParaRPr lang="ja-JP" altLang="en-US" sz="1200" dirty="0">
                <a:solidFill>
                  <a:srgbClr val="000000"/>
                </a:solidFill>
              </a:endParaRPr>
            </a:p>
          </p:txBody>
        </p:sp>
      </p:grpSp>
      <p:sp>
        <p:nvSpPr>
          <p:cNvPr id="280" name="テキスト ボックス 279"/>
          <p:cNvSpPr txBox="1"/>
          <p:nvPr/>
        </p:nvSpPr>
        <p:spPr>
          <a:xfrm>
            <a:off x="274051" y="822734"/>
            <a:ext cx="8537427" cy="830997"/>
          </a:xfrm>
          <a:prstGeom prst="rect">
            <a:avLst/>
          </a:prstGeom>
          <a:solidFill>
            <a:schemeClr val="bg1"/>
          </a:solidFill>
          <a:ln w="38100">
            <a:solidFill>
              <a:srgbClr val="4087C8"/>
            </a:solidFill>
          </a:ln>
        </p:spPr>
        <p:txBody>
          <a:bodyPr wrap="square" rtlCol="0" anchor="ctr">
            <a:spAutoFit/>
          </a:bodyPr>
          <a:lstStyle/>
          <a:p>
            <a:pPr marL="342900" indent="-342900">
              <a:buFont typeface="Wingdings" panose="05000000000000000000" pitchFamily="2" charset="2"/>
              <a:buChar char="Ø"/>
            </a:pPr>
            <a:r>
              <a:rPr lang="en-US" altLang="ja-JP" sz="1600" dirty="0"/>
              <a:t>The simulation method adopted as the heavy duty vehicle fuel efficiency measurement method in Japan has a comparatively small error from the measurement on the vehicle base.</a:t>
            </a:r>
          </a:p>
        </p:txBody>
      </p:sp>
    </p:spTree>
    <p:extLst>
      <p:ext uri="{BB962C8B-B14F-4D97-AF65-F5344CB8AC3E}">
        <p14:creationId xmlns:p14="http://schemas.microsoft.com/office/powerpoint/2010/main" val="12001933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87AFAA57-C213-4DB3-BB42-55090F06D1F3}" type="slidenum">
              <a:rPr lang="ja-JP" altLang="en-US" smtClean="0">
                <a:solidFill>
                  <a:prstClr val="black">
                    <a:tint val="75000"/>
                  </a:prstClr>
                </a:solidFill>
              </a:rPr>
              <a:pPr/>
              <a:t>15</a:t>
            </a:fld>
            <a:endParaRPr lang="ja-JP" altLang="en-US">
              <a:solidFill>
                <a:prstClr val="black">
                  <a:tint val="75000"/>
                </a:prstClr>
              </a:solidFill>
            </a:endParaRPr>
          </a:p>
        </p:txBody>
      </p:sp>
      <p:sp>
        <p:nvSpPr>
          <p:cNvPr id="8" name="Rectangle 2"/>
          <p:cNvSpPr txBox="1">
            <a:spLocks noChangeArrowheads="1"/>
          </p:cNvSpPr>
          <p:nvPr/>
        </p:nvSpPr>
        <p:spPr bwMode="auto">
          <a:xfrm>
            <a:off x="1" y="0"/>
            <a:ext cx="8159402"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2585">
                <a:solidFill>
                  <a:srgbClr val="4087C8"/>
                </a:solidFill>
                <a:latin typeface="+mj-lt"/>
                <a:ea typeface="+mj-ea"/>
                <a:cs typeface="+mj-cs"/>
              </a:defRPr>
            </a:lvl1pPr>
            <a:lvl2pPr algn="l" rtl="0" eaLnBrk="0" fontAlgn="base" hangingPunct="0">
              <a:spcBef>
                <a:spcPct val="0"/>
              </a:spcBef>
              <a:spcAft>
                <a:spcPct val="0"/>
              </a:spcAft>
              <a:defRPr kumimoji="1" sz="2585">
                <a:solidFill>
                  <a:srgbClr val="4087C8"/>
                </a:solidFill>
                <a:latin typeface="HGP創英角ｺﾞｼｯｸUB" pitchFamily="50" charset="-128"/>
                <a:ea typeface="HGP創英角ｺﾞｼｯｸUB" pitchFamily="50" charset="-128"/>
              </a:defRPr>
            </a:lvl2pPr>
            <a:lvl3pPr algn="l" rtl="0" eaLnBrk="0" fontAlgn="base" hangingPunct="0">
              <a:spcBef>
                <a:spcPct val="0"/>
              </a:spcBef>
              <a:spcAft>
                <a:spcPct val="0"/>
              </a:spcAft>
              <a:defRPr kumimoji="1" sz="2585">
                <a:solidFill>
                  <a:srgbClr val="4087C8"/>
                </a:solidFill>
                <a:latin typeface="HGP創英角ｺﾞｼｯｸUB" pitchFamily="50" charset="-128"/>
                <a:ea typeface="HGP創英角ｺﾞｼｯｸUB" pitchFamily="50" charset="-128"/>
              </a:defRPr>
            </a:lvl3pPr>
            <a:lvl4pPr algn="l" rtl="0" eaLnBrk="0" fontAlgn="base" hangingPunct="0">
              <a:spcBef>
                <a:spcPct val="0"/>
              </a:spcBef>
              <a:spcAft>
                <a:spcPct val="0"/>
              </a:spcAft>
              <a:defRPr kumimoji="1" sz="2585">
                <a:solidFill>
                  <a:srgbClr val="4087C8"/>
                </a:solidFill>
                <a:latin typeface="HGP創英角ｺﾞｼｯｸUB" pitchFamily="50" charset="-128"/>
                <a:ea typeface="HGP創英角ｺﾞｼｯｸUB" pitchFamily="50" charset="-128"/>
              </a:defRPr>
            </a:lvl4pPr>
            <a:lvl5pPr algn="l" rtl="0" eaLnBrk="0" fontAlgn="base" hangingPunct="0">
              <a:spcBef>
                <a:spcPct val="0"/>
              </a:spcBef>
              <a:spcAft>
                <a:spcPct val="0"/>
              </a:spcAft>
              <a:defRPr kumimoji="1" sz="2585">
                <a:solidFill>
                  <a:srgbClr val="4087C8"/>
                </a:solidFill>
                <a:latin typeface="HGP創英角ｺﾞｼｯｸUB" pitchFamily="50" charset="-128"/>
                <a:ea typeface="HGP創英角ｺﾞｼｯｸUB" pitchFamily="50" charset="-128"/>
              </a:defRPr>
            </a:lvl5pPr>
            <a:lvl6pPr marL="422041" algn="l" rtl="0" fontAlgn="base">
              <a:spcBef>
                <a:spcPct val="0"/>
              </a:spcBef>
              <a:spcAft>
                <a:spcPct val="0"/>
              </a:spcAft>
              <a:defRPr kumimoji="1" sz="2585">
                <a:solidFill>
                  <a:srgbClr val="4087C8"/>
                </a:solidFill>
                <a:latin typeface="HGP創英角ｺﾞｼｯｸUB" pitchFamily="50" charset="-128"/>
                <a:ea typeface="HGP創英角ｺﾞｼｯｸUB" pitchFamily="50" charset="-128"/>
              </a:defRPr>
            </a:lvl6pPr>
            <a:lvl7pPr marL="844083" algn="l" rtl="0" fontAlgn="base">
              <a:spcBef>
                <a:spcPct val="0"/>
              </a:spcBef>
              <a:spcAft>
                <a:spcPct val="0"/>
              </a:spcAft>
              <a:defRPr kumimoji="1" sz="2585">
                <a:solidFill>
                  <a:srgbClr val="4087C8"/>
                </a:solidFill>
                <a:latin typeface="HGP創英角ｺﾞｼｯｸUB" pitchFamily="50" charset="-128"/>
                <a:ea typeface="HGP創英角ｺﾞｼｯｸUB" pitchFamily="50" charset="-128"/>
              </a:defRPr>
            </a:lvl7pPr>
            <a:lvl8pPr marL="1266124" algn="l" rtl="0" fontAlgn="base">
              <a:spcBef>
                <a:spcPct val="0"/>
              </a:spcBef>
              <a:spcAft>
                <a:spcPct val="0"/>
              </a:spcAft>
              <a:defRPr kumimoji="1" sz="2585">
                <a:solidFill>
                  <a:srgbClr val="4087C8"/>
                </a:solidFill>
                <a:latin typeface="HGP創英角ｺﾞｼｯｸUB" pitchFamily="50" charset="-128"/>
                <a:ea typeface="HGP創英角ｺﾞｼｯｸUB" pitchFamily="50" charset="-128"/>
              </a:defRPr>
            </a:lvl8pPr>
            <a:lvl9pPr marL="1688165" algn="l" rtl="0" fontAlgn="base">
              <a:spcBef>
                <a:spcPct val="0"/>
              </a:spcBef>
              <a:spcAft>
                <a:spcPct val="0"/>
              </a:spcAft>
              <a:defRPr kumimoji="1" sz="2585">
                <a:solidFill>
                  <a:srgbClr val="4087C8"/>
                </a:solidFill>
                <a:latin typeface="HGP創英角ｺﾞｼｯｸUB" pitchFamily="50" charset="-128"/>
                <a:ea typeface="HGP創英角ｺﾞｼｯｸUB" pitchFamily="50" charset="-128"/>
              </a:defRPr>
            </a:lvl9pPr>
          </a:lstStyle>
          <a:p>
            <a:pPr eaLnBrk="1" hangingPunct="1"/>
            <a:r>
              <a:rPr lang="en-US" altLang="ja-JP" sz="2000" kern="0" dirty="0"/>
              <a:t>Input data into simulation</a:t>
            </a:r>
            <a:endParaRPr lang="ja-JP" altLang="en-US" sz="2000" kern="0" dirty="0"/>
          </a:p>
        </p:txBody>
      </p:sp>
      <p:graphicFrame>
        <p:nvGraphicFramePr>
          <p:cNvPr id="7" name="コンテンツ プレースホルダー 4"/>
          <p:cNvGraphicFramePr>
            <a:graphicFrameLocks noGrp="1"/>
          </p:cNvGraphicFramePr>
          <p:nvPr>
            <p:ph idx="1"/>
            <p:extLst>
              <p:ext uri="{D42A27DB-BD31-4B8C-83A1-F6EECF244321}">
                <p14:modId xmlns:p14="http://schemas.microsoft.com/office/powerpoint/2010/main" val="4039627634"/>
              </p:ext>
            </p:extLst>
          </p:nvPr>
        </p:nvGraphicFramePr>
        <p:xfrm>
          <a:off x="647564" y="980728"/>
          <a:ext cx="7848872" cy="5184576"/>
        </p:xfrm>
        <a:graphic>
          <a:graphicData uri="http://schemas.openxmlformats.org/drawingml/2006/table">
            <a:tbl>
              <a:tblPr firstRow="1" bandRow="1">
                <a:tableStyleId>{5940675A-B579-460E-94D1-54222C63F5DA}</a:tableStyleId>
              </a:tblPr>
              <a:tblGrid>
                <a:gridCol w="3060340">
                  <a:extLst>
                    <a:ext uri="{9D8B030D-6E8A-4147-A177-3AD203B41FA5}">
                      <a16:colId xmlns:a16="http://schemas.microsoft.com/office/drawing/2014/main" val="20001"/>
                    </a:ext>
                  </a:extLst>
                </a:gridCol>
                <a:gridCol w="4788532">
                  <a:extLst>
                    <a:ext uri="{9D8B030D-6E8A-4147-A177-3AD203B41FA5}">
                      <a16:colId xmlns:a16="http://schemas.microsoft.com/office/drawing/2014/main" val="20002"/>
                    </a:ext>
                  </a:extLst>
                </a:gridCol>
              </a:tblGrid>
              <a:tr h="613544">
                <a:tc>
                  <a:txBody>
                    <a:bodyPr/>
                    <a:lstStyle/>
                    <a:p>
                      <a:pPr algn="ctr"/>
                      <a:r>
                        <a:rPr kumimoji="1" lang="en-US" altLang="ja-JP" sz="1400" dirty="0"/>
                        <a:t>Item</a:t>
                      </a:r>
                      <a:endParaRPr kumimoji="1" lang="ja-JP" altLang="en-US" sz="1400" dirty="0"/>
                    </a:p>
                  </a:txBody>
                  <a:tcPr marL="91449" marR="91449" marT="45730" marB="45730" anchor="ctr">
                    <a:solidFill>
                      <a:srgbClr val="99FFCC"/>
                    </a:solidFill>
                  </a:tcPr>
                </a:tc>
                <a:tc>
                  <a:txBody>
                    <a:bodyPr/>
                    <a:lstStyle/>
                    <a:p>
                      <a:pPr algn="ctr"/>
                      <a:r>
                        <a:rPr kumimoji="1" lang="en-US" altLang="ja-JP" sz="1400" dirty="0"/>
                        <a:t>Amendment from 2025 standard</a:t>
                      </a:r>
                      <a:endParaRPr kumimoji="1" lang="ja-JP" altLang="en-US" sz="1400" dirty="0"/>
                    </a:p>
                  </a:txBody>
                  <a:tcPr marL="91449" marR="91449" marT="45730" marB="45730" anchor="ctr">
                    <a:solidFill>
                      <a:srgbClr val="99FFCC"/>
                    </a:solidFill>
                  </a:tcPr>
                </a:tc>
                <a:extLst>
                  <a:ext uri="{0D108BD9-81ED-4DB2-BD59-A6C34878D82A}">
                    <a16:rowId xmlns:a16="http://schemas.microsoft.com/office/drawing/2014/main" val="10000"/>
                  </a:ext>
                </a:extLst>
              </a:tr>
              <a:tr h="571379">
                <a:tc>
                  <a:txBody>
                    <a:bodyPr/>
                    <a:lstStyle/>
                    <a:p>
                      <a:pPr algn="ctr"/>
                      <a:r>
                        <a:rPr kumimoji="1" lang="en-US" altLang="ja-JP" sz="1400" dirty="0"/>
                        <a:t>Aero drag</a:t>
                      </a:r>
                      <a:endParaRPr kumimoji="1" lang="ja-JP" altLang="en-US" sz="1400" dirty="0"/>
                    </a:p>
                  </a:txBody>
                  <a:tcPr marL="91449" marR="91449" marT="45730" marB="45730" anchor="ctr"/>
                </a:tc>
                <a:tc>
                  <a:txBody>
                    <a:bodyPr/>
                    <a:lstStyle/>
                    <a:p>
                      <a:r>
                        <a:rPr kumimoji="1" lang="en-US" altLang="ja-JP" sz="1400" dirty="0"/>
                        <a:t>Introduction of aerodynamic resistance coefficient of individual car</a:t>
                      </a:r>
                      <a:endParaRPr kumimoji="1" lang="ja-JP" altLang="en-US" sz="1400" dirty="0"/>
                    </a:p>
                  </a:txBody>
                  <a:tcPr marL="91449" marR="91449" marT="45730" marB="45730" anchor="ctr"/>
                </a:tc>
                <a:extLst>
                  <a:ext uri="{0D108BD9-81ED-4DB2-BD59-A6C34878D82A}">
                    <a16:rowId xmlns:a16="http://schemas.microsoft.com/office/drawing/2014/main" val="10001"/>
                  </a:ext>
                </a:extLst>
              </a:tr>
              <a:tr h="571379">
                <a:tc>
                  <a:txBody>
                    <a:bodyPr/>
                    <a:lstStyle/>
                    <a:p>
                      <a:pPr algn="ctr"/>
                      <a:r>
                        <a:rPr kumimoji="1" lang="en-US" altLang="ja-JP" sz="1400" dirty="0"/>
                        <a:t>Tire rolling resistance</a:t>
                      </a:r>
                      <a:endParaRPr kumimoji="1" lang="ja-JP" altLang="en-US" sz="1400" dirty="0"/>
                    </a:p>
                  </a:txBody>
                  <a:tcPr marL="91449" marR="91449" marT="45730" marB="45730" anchor="ctr"/>
                </a:tc>
                <a:tc>
                  <a:txBody>
                    <a:bodyPr/>
                    <a:lstStyle/>
                    <a:p>
                      <a:r>
                        <a:rPr kumimoji="1" lang="en-US" altLang="ja-JP" sz="1400" dirty="0"/>
                        <a:t>Reflecting tire rolling resistance coefficient</a:t>
                      </a:r>
                      <a:endParaRPr kumimoji="1" lang="ja-JP" altLang="en-US" sz="1400" dirty="0"/>
                    </a:p>
                  </a:txBody>
                  <a:tcPr marL="91449" marR="91449" marT="45730" marB="45730" anchor="ctr"/>
                </a:tc>
                <a:extLst>
                  <a:ext uri="{0D108BD9-81ED-4DB2-BD59-A6C34878D82A}">
                    <a16:rowId xmlns:a16="http://schemas.microsoft.com/office/drawing/2014/main" val="10002"/>
                  </a:ext>
                </a:extLst>
              </a:tr>
              <a:tr h="571379">
                <a:tc>
                  <a:txBody>
                    <a:bodyPr/>
                    <a:lstStyle/>
                    <a:p>
                      <a:pPr algn="ctr"/>
                      <a:r>
                        <a:rPr kumimoji="1" lang="en-US" altLang="ja-JP" sz="1400" dirty="0"/>
                        <a:t>Shift Logic</a:t>
                      </a:r>
                      <a:endParaRPr kumimoji="1" lang="ja-JP" altLang="en-US" sz="1400" dirty="0"/>
                    </a:p>
                  </a:txBody>
                  <a:tcPr marL="91449" marR="91449" marT="45730" marB="45730" anchor="ctr"/>
                </a:tc>
                <a:tc>
                  <a:txBody>
                    <a:bodyPr/>
                    <a:lstStyle/>
                    <a:p>
                      <a:r>
                        <a:rPr kumimoji="1" lang="en-US" altLang="ja-JP" sz="1400" dirty="0"/>
                        <a:t>Update shift point</a:t>
                      </a:r>
                    </a:p>
                  </a:txBody>
                  <a:tcPr marL="91449" marR="91449" marT="45730" marB="45730" anchor="ctr"/>
                </a:tc>
                <a:extLst>
                  <a:ext uri="{0D108BD9-81ED-4DB2-BD59-A6C34878D82A}">
                    <a16:rowId xmlns:a16="http://schemas.microsoft.com/office/drawing/2014/main" val="10003"/>
                  </a:ext>
                </a:extLst>
              </a:tr>
              <a:tr h="571379">
                <a:tc>
                  <a:txBody>
                    <a:bodyPr/>
                    <a:lstStyle/>
                    <a:p>
                      <a:pPr algn="ctr"/>
                      <a:r>
                        <a:rPr kumimoji="1" lang="en-US" altLang="ja-JP" sz="1400" dirty="0"/>
                        <a:t>Rotational inertial mass</a:t>
                      </a:r>
                      <a:endParaRPr kumimoji="1" lang="ja-JP" altLang="en-US" sz="1400" dirty="0"/>
                    </a:p>
                  </a:txBody>
                  <a:tcPr marL="91449" marR="91449" marT="45730" marB="45730" anchor="ctr"/>
                </a:tc>
                <a:tc>
                  <a:txBody>
                    <a:bodyPr/>
                    <a:lstStyle/>
                    <a:p>
                      <a:r>
                        <a:rPr kumimoji="1" lang="en-US" altLang="ja-JP" sz="1400" dirty="0"/>
                        <a:t>Equivalent rotating mass inertial mass review</a:t>
                      </a:r>
                      <a:endParaRPr kumimoji="1" lang="ja-JP" altLang="en-US" sz="1400" dirty="0"/>
                    </a:p>
                  </a:txBody>
                  <a:tcPr marL="91449" marR="91449" marT="45730" marB="45730" anchor="ctr"/>
                </a:tc>
                <a:extLst>
                  <a:ext uri="{0D108BD9-81ED-4DB2-BD59-A6C34878D82A}">
                    <a16:rowId xmlns:a16="http://schemas.microsoft.com/office/drawing/2014/main" val="10005"/>
                  </a:ext>
                </a:extLst>
              </a:tr>
              <a:tr h="571379">
                <a:tc>
                  <a:txBody>
                    <a:bodyPr/>
                    <a:lstStyle/>
                    <a:p>
                      <a:pPr algn="ctr"/>
                      <a:r>
                        <a:rPr kumimoji="1" lang="en-US" altLang="ja-JP" sz="1400" dirty="0"/>
                        <a:t>Standard vehicle specifications</a:t>
                      </a:r>
                      <a:endParaRPr kumimoji="1" lang="ja-JP" altLang="en-US" sz="1400" dirty="0"/>
                    </a:p>
                  </a:txBody>
                  <a:tcPr marL="91449" marR="91449" marT="45730" marB="45730" anchor="ctr"/>
                </a:tc>
                <a:tc>
                  <a:txBody>
                    <a:bodyPr/>
                    <a:lstStyle/>
                    <a:p>
                      <a:r>
                        <a:rPr kumimoji="1" lang="en-US" altLang="ja-JP" sz="1400" dirty="0"/>
                        <a:t>Update the standard vehicle specifications</a:t>
                      </a:r>
                      <a:endParaRPr kumimoji="1" lang="ja-JP" altLang="en-US" sz="1400" dirty="0"/>
                    </a:p>
                  </a:txBody>
                  <a:tcPr marL="91449" marR="91449" marT="45730" marB="45730" anchor="ctr"/>
                </a:tc>
                <a:extLst>
                  <a:ext uri="{0D108BD9-81ED-4DB2-BD59-A6C34878D82A}">
                    <a16:rowId xmlns:a16="http://schemas.microsoft.com/office/drawing/2014/main" val="10006"/>
                  </a:ext>
                </a:extLst>
              </a:tr>
              <a:tr h="571379">
                <a:tc>
                  <a:txBody>
                    <a:bodyPr/>
                    <a:lstStyle/>
                    <a:p>
                      <a:pPr algn="ctr"/>
                      <a:r>
                        <a:rPr kumimoji="1" lang="en-US" altLang="ja-JP" sz="1400" dirty="0"/>
                        <a:t>Transient compensation</a:t>
                      </a:r>
                      <a:endParaRPr kumimoji="1" lang="ja-JP" altLang="en-US" sz="1400" dirty="0"/>
                    </a:p>
                  </a:txBody>
                  <a:tcPr marL="91449" marR="91449" marT="45730" marB="45730" anchor="ctr"/>
                </a:tc>
                <a:tc>
                  <a:txBody>
                    <a:bodyPr/>
                    <a:lstStyle/>
                    <a:p>
                      <a:r>
                        <a:rPr kumimoji="1" lang="en-US" altLang="ja-JP" sz="1400" dirty="0"/>
                        <a:t>Introduction of transient compensation coefficient</a:t>
                      </a:r>
                      <a:endParaRPr kumimoji="1" lang="ja-JP" altLang="en-US" sz="1400" dirty="0"/>
                    </a:p>
                  </a:txBody>
                  <a:tcPr marL="91449" marR="91449" marT="45730" marB="45730" anchor="ctr"/>
                </a:tc>
                <a:extLst>
                  <a:ext uri="{0D108BD9-81ED-4DB2-BD59-A6C34878D82A}">
                    <a16:rowId xmlns:a16="http://schemas.microsoft.com/office/drawing/2014/main" val="10007"/>
                  </a:ext>
                </a:extLst>
              </a:tr>
              <a:tr h="571379">
                <a:tc>
                  <a:txBody>
                    <a:bodyPr/>
                    <a:lstStyle/>
                    <a:p>
                      <a:pPr algn="ctr"/>
                      <a:r>
                        <a:rPr kumimoji="1" lang="en-US" altLang="ja-JP" sz="1400" dirty="0"/>
                        <a:t>Fuel consumption map measurement</a:t>
                      </a:r>
                      <a:endParaRPr kumimoji="1" lang="ja-JP" altLang="en-US" sz="1400" dirty="0"/>
                    </a:p>
                  </a:txBody>
                  <a:tcPr marL="91449" marR="91449" marT="45730" marB="45730" anchor="ctr"/>
                </a:tc>
                <a:tc>
                  <a:txBody>
                    <a:bodyPr/>
                    <a:lstStyle/>
                    <a:p>
                      <a:r>
                        <a:rPr kumimoji="1" lang="en-US" altLang="ja-JP" sz="1400" dirty="0"/>
                        <a:t>Increase</a:t>
                      </a:r>
                      <a:r>
                        <a:rPr kumimoji="1" lang="ja-JP" altLang="en-US" sz="1400" dirty="0"/>
                        <a:t> </a:t>
                      </a:r>
                      <a:r>
                        <a:rPr kumimoji="1" lang="en-US" altLang="ja-JP" sz="1400" dirty="0"/>
                        <a:t>measuring</a:t>
                      </a:r>
                      <a:r>
                        <a:rPr kumimoji="1" lang="ja-JP" altLang="en-US" sz="1400" dirty="0"/>
                        <a:t> </a:t>
                      </a:r>
                      <a:r>
                        <a:rPr kumimoji="1" lang="en-US" altLang="ja-JP" sz="1400" dirty="0"/>
                        <a:t>point</a:t>
                      </a:r>
                      <a:endParaRPr kumimoji="1" lang="ja-JP" altLang="en-US" sz="1400" dirty="0"/>
                    </a:p>
                  </a:txBody>
                  <a:tcPr marL="91449" marR="91449" marT="45730" marB="45730" anchor="ctr"/>
                </a:tc>
                <a:extLst>
                  <a:ext uri="{0D108BD9-81ED-4DB2-BD59-A6C34878D82A}">
                    <a16:rowId xmlns:a16="http://schemas.microsoft.com/office/drawing/2014/main" val="10008"/>
                  </a:ext>
                </a:extLst>
              </a:tr>
              <a:tr h="571379">
                <a:tc>
                  <a:txBody>
                    <a:bodyPr/>
                    <a:lstStyle/>
                    <a:p>
                      <a:pPr algn="ctr"/>
                      <a:r>
                        <a:rPr kumimoji="1" lang="en-US" altLang="ja-JP" sz="1400" dirty="0"/>
                        <a:t>Weighting factor</a:t>
                      </a:r>
                    </a:p>
                    <a:p>
                      <a:pPr algn="ctr"/>
                      <a:r>
                        <a:rPr kumimoji="1" lang="en-US" altLang="ja-JP" sz="1400" dirty="0"/>
                        <a:t>(High-way ratio and Payload ratio)</a:t>
                      </a:r>
                      <a:endParaRPr kumimoji="1" lang="ja-JP" altLang="en-US" sz="1400" dirty="0"/>
                    </a:p>
                  </a:txBody>
                  <a:tcPr marL="91449" marR="91449" marT="45730" marB="45730" anchor="ctr"/>
                </a:tc>
                <a:tc>
                  <a:txBody>
                    <a:bodyPr/>
                    <a:lstStyle/>
                    <a:p>
                      <a:r>
                        <a:rPr kumimoji="1" lang="en-US" altLang="ja-JP" sz="1400" dirty="0"/>
                        <a:t>Update high-way ratio and payload ratio</a:t>
                      </a:r>
                      <a:endParaRPr kumimoji="1" lang="ja-JP" altLang="en-US" sz="1400" dirty="0"/>
                    </a:p>
                  </a:txBody>
                  <a:tcPr marL="91449" marR="91449" marT="45730" marB="45730" anchor="ct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21262224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67544" y="908720"/>
            <a:ext cx="8352928" cy="5616624"/>
          </a:xfrm>
        </p:spPr>
        <p:txBody>
          <a:bodyPr>
            <a:normAutofit fontScale="62500" lnSpcReduction="20000"/>
          </a:bodyPr>
          <a:lstStyle/>
          <a:p>
            <a:pPr marL="0" indent="0">
              <a:buNone/>
            </a:pPr>
            <a:r>
              <a:rPr kumimoji="1" lang="en-US" altLang="ja-JP" dirty="0"/>
              <a:t>1) </a:t>
            </a:r>
            <a:r>
              <a:rPr lang="en-US" altLang="ja-JP" dirty="0"/>
              <a:t>Aero drag measurement method</a:t>
            </a:r>
            <a:endParaRPr kumimoji="1" lang="en-US" altLang="ja-JP" dirty="0"/>
          </a:p>
          <a:p>
            <a:r>
              <a:rPr lang="en-US" altLang="ja-JP" dirty="0"/>
              <a:t>How to measure Cd coefficient like coast down, </a:t>
            </a:r>
            <a:r>
              <a:rPr lang="en-US" altLang="ja-JP" dirty="0" err="1"/>
              <a:t>etc</a:t>
            </a:r>
            <a:r>
              <a:rPr lang="en-US" altLang="ja-JP" dirty="0"/>
              <a:t> with correction using wind flow meter</a:t>
            </a:r>
            <a:r>
              <a:rPr kumimoji="1" lang="en-US" altLang="ja-JP" dirty="0"/>
              <a:t>.</a:t>
            </a:r>
          </a:p>
          <a:p>
            <a:pPr marL="0" indent="0">
              <a:buNone/>
            </a:pPr>
            <a:r>
              <a:rPr lang="en-US" altLang="ja-JP" dirty="0">
                <a:solidFill>
                  <a:srgbClr val="0070C0"/>
                </a:solidFill>
              </a:rPr>
              <a:t>     </a:t>
            </a:r>
            <a:r>
              <a:rPr lang="ja-JP" altLang="en-US" dirty="0">
                <a:solidFill>
                  <a:srgbClr val="0070C0"/>
                </a:solidFill>
              </a:rPr>
              <a:t>→　</a:t>
            </a:r>
            <a:r>
              <a:rPr lang="en-US" altLang="ja-JP" dirty="0">
                <a:solidFill>
                  <a:srgbClr val="0070C0"/>
                </a:solidFill>
              </a:rPr>
              <a:t>“Constant speed (with wheel torque meter)” and “Coast down “</a:t>
            </a:r>
          </a:p>
          <a:p>
            <a:pPr marL="0" indent="0">
              <a:buNone/>
            </a:pPr>
            <a:r>
              <a:rPr lang="en-US" altLang="ja-JP" dirty="0">
                <a:solidFill>
                  <a:srgbClr val="0070C0"/>
                </a:solidFill>
              </a:rPr>
              <a:t>            “Anemometer” is Option</a:t>
            </a:r>
            <a:endParaRPr kumimoji="1" lang="en-US" altLang="ja-JP" dirty="0">
              <a:solidFill>
                <a:srgbClr val="0070C0"/>
              </a:solidFill>
            </a:endParaRPr>
          </a:p>
          <a:p>
            <a:pPr marL="0" indent="0">
              <a:buNone/>
            </a:pPr>
            <a:endParaRPr kumimoji="1" lang="en-US" altLang="ja-JP" dirty="0"/>
          </a:p>
          <a:p>
            <a:pPr marL="0" indent="0">
              <a:buNone/>
            </a:pPr>
            <a:endParaRPr lang="en-US" altLang="ja-JP" dirty="0"/>
          </a:p>
          <a:p>
            <a:pPr marL="0" indent="0">
              <a:buNone/>
            </a:pPr>
            <a:endParaRPr kumimoji="1" lang="en-US" altLang="ja-JP" dirty="0"/>
          </a:p>
          <a:p>
            <a:pPr marL="0" indent="0">
              <a:buNone/>
            </a:pPr>
            <a:endParaRPr lang="en-US" altLang="ja-JP" dirty="0"/>
          </a:p>
          <a:p>
            <a:pPr marL="0" indent="0">
              <a:buNone/>
            </a:pPr>
            <a:endParaRPr kumimoji="1" lang="en-US" altLang="ja-JP" dirty="0"/>
          </a:p>
          <a:p>
            <a:pPr marL="0" indent="0">
              <a:buNone/>
            </a:pPr>
            <a:endParaRPr lang="en-US" altLang="ja-JP" dirty="0"/>
          </a:p>
          <a:p>
            <a:pPr marL="0" indent="0">
              <a:buNone/>
            </a:pPr>
            <a:endParaRPr kumimoji="1" lang="en-US" altLang="ja-JP" dirty="0"/>
          </a:p>
          <a:p>
            <a:pPr marL="0" indent="0">
              <a:buNone/>
            </a:pPr>
            <a:endParaRPr kumimoji="1" lang="en-US" altLang="ja-JP" dirty="0"/>
          </a:p>
          <a:p>
            <a:pPr marL="0" indent="0">
              <a:buNone/>
            </a:pPr>
            <a:endParaRPr kumimoji="1" lang="en-US" altLang="ja-JP" dirty="0"/>
          </a:p>
          <a:p>
            <a:pPr marL="0" indent="0">
              <a:buNone/>
            </a:pPr>
            <a:endParaRPr lang="en-US" altLang="ja-JP" dirty="0"/>
          </a:p>
          <a:p>
            <a:pPr marL="0" indent="0">
              <a:buNone/>
            </a:pPr>
            <a:endParaRPr lang="en-US" altLang="ja-JP" dirty="0"/>
          </a:p>
          <a:p>
            <a:pPr marL="0" indent="0">
              <a:buNone/>
            </a:pPr>
            <a:endParaRPr kumimoji="1" lang="en-US" altLang="ja-JP" dirty="0"/>
          </a:p>
          <a:p>
            <a:pPr marL="0" indent="0">
              <a:buNone/>
            </a:pPr>
            <a:endParaRPr lang="en-US" altLang="ja-JP" dirty="0"/>
          </a:p>
          <a:p>
            <a:pPr marL="0" indent="0">
              <a:buNone/>
            </a:pPr>
            <a:endParaRPr kumimoji="1" lang="en-US" altLang="ja-JP" dirty="0"/>
          </a:p>
          <a:p>
            <a:r>
              <a:rPr lang="en-US" altLang="ja-JP" dirty="0"/>
              <a:t>CFD and wind tunnel</a:t>
            </a:r>
            <a:r>
              <a:rPr lang="en-US" altLang="ja-JP" dirty="0">
                <a:solidFill>
                  <a:srgbClr val="0070C0"/>
                </a:solidFill>
              </a:rPr>
              <a:t>.    </a:t>
            </a:r>
            <a:r>
              <a:rPr lang="ja-JP" altLang="en-US" dirty="0">
                <a:solidFill>
                  <a:srgbClr val="0070C0"/>
                </a:solidFill>
              </a:rPr>
              <a:t>→　</a:t>
            </a:r>
            <a:r>
              <a:rPr lang="en-US" altLang="ja-JP" dirty="0">
                <a:solidFill>
                  <a:srgbClr val="0070C0"/>
                </a:solidFill>
              </a:rPr>
              <a:t>N/A</a:t>
            </a:r>
          </a:p>
        </p:txBody>
      </p:sp>
      <p:sp>
        <p:nvSpPr>
          <p:cNvPr id="4" name="スライド番号プレースホルダー 3"/>
          <p:cNvSpPr>
            <a:spLocks noGrp="1"/>
          </p:cNvSpPr>
          <p:nvPr>
            <p:ph type="sldNum" sz="quarter" idx="12"/>
          </p:nvPr>
        </p:nvSpPr>
        <p:spPr/>
        <p:txBody>
          <a:bodyPr/>
          <a:lstStyle/>
          <a:p>
            <a:fld id="{87AFAA57-C213-4DB3-BB42-55090F06D1F3}" type="slidenum">
              <a:rPr lang="ja-JP" altLang="en-US" smtClean="0">
                <a:solidFill>
                  <a:prstClr val="black">
                    <a:tint val="75000"/>
                  </a:prstClr>
                </a:solidFill>
              </a:rPr>
              <a:pPr/>
              <a:t>16</a:t>
            </a:fld>
            <a:endParaRPr lang="ja-JP" altLang="en-US">
              <a:solidFill>
                <a:prstClr val="black">
                  <a:tint val="75000"/>
                </a:prstClr>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744" y="2420888"/>
            <a:ext cx="4381465" cy="34811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2"/>
          <p:cNvSpPr txBox="1">
            <a:spLocks noChangeArrowheads="1"/>
          </p:cNvSpPr>
          <p:nvPr/>
        </p:nvSpPr>
        <p:spPr bwMode="auto">
          <a:xfrm>
            <a:off x="1" y="0"/>
            <a:ext cx="8159402"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2585">
                <a:solidFill>
                  <a:srgbClr val="4087C8"/>
                </a:solidFill>
                <a:latin typeface="+mj-lt"/>
                <a:ea typeface="+mj-ea"/>
                <a:cs typeface="+mj-cs"/>
              </a:defRPr>
            </a:lvl1pPr>
            <a:lvl2pPr algn="l" rtl="0" eaLnBrk="0" fontAlgn="base" hangingPunct="0">
              <a:spcBef>
                <a:spcPct val="0"/>
              </a:spcBef>
              <a:spcAft>
                <a:spcPct val="0"/>
              </a:spcAft>
              <a:defRPr kumimoji="1" sz="2585">
                <a:solidFill>
                  <a:srgbClr val="4087C8"/>
                </a:solidFill>
                <a:latin typeface="HGP創英角ｺﾞｼｯｸUB" pitchFamily="50" charset="-128"/>
                <a:ea typeface="HGP創英角ｺﾞｼｯｸUB" pitchFamily="50" charset="-128"/>
              </a:defRPr>
            </a:lvl2pPr>
            <a:lvl3pPr algn="l" rtl="0" eaLnBrk="0" fontAlgn="base" hangingPunct="0">
              <a:spcBef>
                <a:spcPct val="0"/>
              </a:spcBef>
              <a:spcAft>
                <a:spcPct val="0"/>
              </a:spcAft>
              <a:defRPr kumimoji="1" sz="2585">
                <a:solidFill>
                  <a:srgbClr val="4087C8"/>
                </a:solidFill>
                <a:latin typeface="HGP創英角ｺﾞｼｯｸUB" pitchFamily="50" charset="-128"/>
                <a:ea typeface="HGP創英角ｺﾞｼｯｸUB" pitchFamily="50" charset="-128"/>
              </a:defRPr>
            </a:lvl3pPr>
            <a:lvl4pPr algn="l" rtl="0" eaLnBrk="0" fontAlgn="base" hangingPunct="0">
              <a:spcBef>
                <a:spcPct val="0"/>
              </a:spcBef>
              <a:spcAft>
                <a:spcPct val="0"/>
              </a:spcAft>
              <a:defRPr kumimoji="1" sz="2585">
                <a:solidFill>
                  <a:srgbClr val="4087C8"/>
                </a:solidFill>
                <a:latin typeface="HGP創英角ｺﾞｼｯｸUB" pitchFamily="50" charset="-128"/>
                <a:ea typeface="HGP創英角ｺﾞｼｯｸUB" pitchFamily="50" charset="-128"/>
              </a:defRPr>
            </a:lvl4pPr>
            <a:lvl5pPr algn="l" rtl="0" eaLnBrk="0" fontAlgn="base" hangingPunct="0">
              <a:spcBef>
                <a:spcPct val="0"/>
              </a:spcBef>
              <a:spcAft>
                <a:spcPct val="0"/>
              </a:spcAft>
              <a:defRPr kumimoji="1" sz="2585">
                <a:solidFill>
                  <a:srgbClr val="4087C8"/>
                </a:solidFill>
                <a:latin typeface="HGP創英角ｺﾞｼｯｸUB" pitchFamily="50" charset="-128"/>
                <a:ea typeface="HGP創英角ｺﾞｼｯｸUB" pitchFamily="50" charset="-128"/>
              </a:defRPr>
            </a:lvl5pPr>
            <a:lvl6pPr marL="422041" algn="l" rtl="0" fontAlgn="base">
              <a:spcBef>
                <a:spcPct val="0"/>
              </a:spcBef>
              <a:spcAft>
                <a:spcPct val="0"/>
              </a:spcAft>
              <a:defRPr kumimoji="1" sz="2585">
                <a:solidFill>
                  <a:srgbClr val="4087C8"/>
                </a:solidFill>
                <a:latin typeface="HGP創英角ｺﾞｼｯｸUB" pitchFamily="50" charset="-128"/>
                <a:ea typeface="HGP創英角ｺﾞｼｯｸUB" pitchFamily="50" charset="-128"/>
              </a:defRPr>
            </a:lvl6pPr>
            <a:lvl7pPr marL="844083" algn="l" rtl="0" fontAlgn="base">
              <a:spcBef>
                <a:spcPct val="0"/>
              </a:spcBef>
              <a:spcAft>
                <a:spcPct val="0"/>
              </a:spcAft>
              <a:defRPr kumimoji="1" sz="2585">
                <a:solidFill>
                  <a:srgbClr val="4087C8"/>
                </a:solidFill>
                <a:latin typeface="HGP創英角ｺﾞｼｯｸUB" pitchFamily="50" charset="-128"/>
                <a:ea typeface="HGP創英角ｺﾞｼｯｸUB" pitchFamily="50" charset="-128"/>
              </a:defRPr>
            </a:lvl7pPr>
            <a:lvl8pPr marL="1266124" algn="l" rtl="0" fontAlgn="base">
              <a:spcBef>
                <a:spcPct val="0"/>
              </a:spcBef>
              <a:spcAft>
                <a:spcPct val="0"/>
              </a:spcAft>
              <a:defRPr kumimoji="1" sz="2585">
                <a:solidFill>
                  <a:srgbClr val="4087C8"/>
                </a:solidFill>
                <a:latin typeface="HGP創英角ｺﾞｼｯｸUB" pitchFamily="50" charset="-128"/>
                <a:ea typeface="HGP創英角ｺﾞｼｯｸUB" pitchFamily="50" charset="-128"/>
              </a:defRPr>
            </a:lvl8pPr>
            <a:lvl9pPr marL="1688165" algn="l" rtl="0" fontAlgn="base">
              <a:spcBef>
                <a:spcPct val="0"/>
              </a:spcBef>
              <a:spcAft>
                <a:spcPct val="0"/>
              </a:spcAft>
              <a:defRPr kumimoji="1" sz="2585">
                <a:solidFill>
                  <a:srgbClr val="4087C8"/>
                </a:solidFill>
                <a:latin typeface="HGP創英角ｺﾞｼｯｸUB" pitchFamily="50" charset="-128"/>
                <a:ea typeface="HGP創英角ｺﾞｼｯｸUB" pitchFamily="50" charset="-128"/>
              </a:defRPr>
            </a:lvl9pPr>
          </a:lstStyle>
          <a:p>
            <a:pPr eaLnBrk="1" hangingPunct="1"/>
            <a:r>
              <a:rPr lang="en-US" altLang="ja-JP" sz="2000" kern="0" dirty="0"/>
              <a:t>Measurement : Aero drag</a:t>
            </a:r>
            <a:endParaRPr lang="ja-JP" altLang="en-US" sz="2000" kern="0" dirty="0"/>
          </a:p>
        </p:txBody>
      </p:sp>
    </p:spTree>
    <p:extLst>
      <p:ext uri="{BB962C8B-B14F-4D97-AF65-F5344CB8AC3E}">
        <p14:creationId xmlns:p14="http://schemas.microsoft.com/office/powerpoint/2010/main" val="19737933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67544" y="908721"/>
            <a:ext cx="8229600" cy="1440160"/>
          </a:xfrm>
        </p:spPr>
        <p:txBody>
          <a:bodyPr>
            <a:normAutofit fontScale="62500" lnSpcReduction="20000"/>
          </a:bodyPr>
          <a:lstStyle/>
          <a:p>
            <a:pPr marL="0" indent="0">
              <a:buNone/>
            </a:pPr>
            <a:r>
              <a:rPr kumimoji="1" lang="en-US" altLang="ja-JP" dirty="0"/>
              <a:t>1) </a:t>
            </a:r>
            <a:r>
              <a:rPr lang="en-US" altLang="ja-JP" dirty="0"/>
              <a:t>Tire rolling resistance</a:t>
            </a:r>
            <a:endParaRPr kumimoji="1" lang="en-US" altLang="ja-JP" dirty="0"/>
          </a:p>
          <a:p>
            <a:r>
              <a:rPr lang="en-US" altLang="ja-JP" dirty="0"/>
              <a:t>How to measure tire rolling resistance</a:t>
            </a:r>
            <a:r>
              <a:rPr kumimoji="1" lang="en-US" altLang="ja-JP" dirty="0"/>
              <a:t>.</a:t>
            </a:r>
            <a:r>
              <a:rPr kumimoji="1" lang="ja-JP" altLang="en-US" dirty="0"/>
              <a:t>　</a:t>
            </a:r>
            <a:r>
              <a:rPr kumimoji="1" lang="ja-JP" altLang="en-US" dirty="0">
                <a:solidFill>
                  <a:srgbClr val="0070C0"/>
                </a:solidFill>
              </a:rPr>
              <a:t>→　</a:t>
            </a:r>
            <a:r>
              <a:rPr kumimoji="1" lang="en-US" altLang="ja-JP" dirty="0">
                <a:solidFill>
                  <a:srgbClr val="0070C0"/>
                </a:solidFill>
              </a:rPr>
              <a:t>ISO28580</a:t>
            </a:r>
          </a:p>
          <a:p>
            <a:pPr marL="0" indent="0">
              <a:buNone/>
            </a:pPr>
            <a:r>
              <a:rPr kumimoji="1" lang="en-US" altLang="ja-JP" dirty="0"/>
              <a:t>2)Resistance select method</a:t>
            </a:r>
          </a:p>
          <a:p>
            <a:r>
              <a:rPr lang="en-US" altLang="ja-JP" dirty="0"/>
              <a:t>How to select the rolling resistance.</a:t>
            </a:r>
          </a:p>
          <a:p>
            <a:r>
              <a:rPr lang="en-US" altLang="ja-JP" dirty="0"/>
              <a:t>Unique value of tire or value using ranking of tire.</a:t>
            </a:r>
            <a:endParaRPr kumimoji="1" lang="ja-JP" altLang="en-US" dirty="0"/>
          </a:p>
        </p:txBody>
      </p:sp>
      <p:sp>
        <p:nvSpPr>
          <p:cNvPr id="4" name="スライド番号プレースホルダー 3"/>
          <p:cNvSpPr>
            <a:spLocks noGrp="1"/>
          </p:cNvSpPr>
          <p:nvPr>
            <p:ph type="sldNum" sz="quarter" idx="12"/>
          </p:nvPr>
        </p:nvSpPr>
        <p:spPr/>
        <p:txBody>
          <a:bodyPr/>
          <a:lstStyle/>
          <a:p>
            <a:fld id="{87AFAA57-C213-4DB3-BB42-55090F06D1F3}" type="slidenum">
              <a:rPr lang="ja-JP" altLang="en-US" smtClean="0">
                <a:solidFill>
                  <a:prstClr val="black">
                    <a:tint val="75000"/>
                  </a:prstClr>
                </a:solidFill>
              </a:rPr>
              <a:pPr/>
              <a:t>17</a:t>
            </a:fld>
            <a:endParaRPr lang="ja-JP" altLang="en-US">
              <a:solidFill>
                <a:prstClr val="black">
                  <a:tint val="75000"/>
                </a:prstClr>
              </a:solidFil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2285483"/>
            <a:ext cx="6891761" cy="4344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2"/>
          <p:cNvSpPr txBox="1">
            <a:spLocks noChangeArrowheads="1"/>
          </p:cNvSpPr>
          <p:nvPr/>
        </p:nvSpPr>
        <p:spPr bwMode="auto">
          <a:xfrm>
            <a:off x="1" y="0"/>
            <a:ext cx="8159402"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2585">
                <a:solidFill>
                  <a:srgbClr val="4087C8"/>
                </a:solidFill>
                <a:latin typeface="+mj-lt"/>
                <a:ea typeface="+mj-ea"/>
                <a:cs typeface="+mj-cs"/>
              </a:defRPr>
            </a:lvl1pPr>
            <a:lvl2pPr algn="l" rtl="0" eaLnBrk="0" fontAlgn="base" hangingPunct="0">
              <a:spcBef>
                <a:spcPct val="0"/>
              </a:spcBef>
              <a:spcAft>
                <a:spcPct val="0"/>
              </a:spcAft>
              <a:defRPr kumimoji="1" sz="2585">
                <a:solidFill>
                  <a:srgbClr val="4087C8"/>
                </a:solidFill>
                <a:latin typeface="HGP創英角ｺﾞｼｯｸUB" pitchFamily="50" charset="-128"/>
                <a:ea typeface="HGP創英角ｺﾞｼｯｸUB" pitchFamily="50" charset="-128"/>
              </a:defRPr>
            </a:lvl2pPr>
            <a:lvl3pPr algn="l" rtl="0" eaLnBrk="0" fontAlgn="base" hangingPunct="0">
              <a:spcBef>
                <a:spcPct val="0"/>
              </a:spcBef>
              <a:spcAft>
                <a:spcPct val="0"/>
              </a:spcAft>
              <a:defRPr kumimoji="1" sz="2585">
                <a:solidFill>
                  <a:srgbClr val="4087C8"/>
                </a:solidFill>
                <a:latin typeface="HGP創英角ｺﾞｼｯｸUB" pitchFamily="50" charset="-128"/>
                <a:ea typeface="HGP創英角ｺﾞｼｯｸUB" pitchFamily="50" charset="-128"/>
              </a:defRPr>
            </a:lvl3pPr>
            <a:lvl4pPr algn="l" rtl="0" eaLnBrk="0" fontAlgn="base" hangingPunct="0">
              <a:spcBef>
                <a:spcPct val="0"/>
              </a:spcBef>
              <a:spcAft>
                <a:spcPct val="0"/>
              </a:spcAft>
              <a:defRPr kumimoji="1" sz="2585">
                <a:solidFill>
                  <a:srgbClr val="4087C8"/>
                </a:solidFill>
                <a:latin typeface="HGP創英角ｺﾞｼｯｸUB" pitchFamily="50" charset="-128"/>
                <a:ea typeface="HGP創英角ｺﾞｼｯｸUB" pitchFamily="50" charset="-128"/>
              </a:defRPr>
            </a:lvl4pPr>
            <a:lvl5pPr algn="l" rtl="0" eaLnBrk="0" fontAlgn="base" hangingPunct="0">
              <a:spcBef>
                <a:spcPct val="0"/>
              </a:spcBef>
              <a:spcAft>
                <a:spcPct val="0"/>
              </a:spcAft>
              <a:defRPr kumimoji="1" sz="2585">
                <a:solidFill>
                  <a:srgbClr val="4087C8"/>
                </a:solidFill>
                <a:latin typeface="HGP創英角ｺﾞｼｯｸUB" pitchFamily="50" charset="-128"/>
                <a:ea typeface="HGP創英角ｺﾞｼｯｸUB" pitchFamily="50" charset="-128"/>
              </a:defRPr>
            </a:lvl5pPr>
            <a:lvl6pPr marL="422041" algn="l" rtl="0" fontAlgn="base">
              <a:spcBef>
                <a:spcPct val="0"/>
              </a:spcBef>
              <a:spcAft>
                <a:spcPct val="0"/>
              </a:spcAft>
              <a:defRPr kumimoji="1" sz="2585">
                <a:solidFill>
                  <a:srgbClr val="4087C8"/>
                </a:solidFill>
                <a:latin typeface="HGP創英角ｺﾞｼｯｸUB" pitchFamily="50" charset="-128"/>
                <a:ea typeface="HGP創英角ｺﾞｼｯｸUB" pitchFamily="50" charset="-128"/>
              </a:defRPr>
            </a:lvl6pPr>
            <a:lvl7pPr marL="844083" algn="l" rtl="0" fontAlgn="base">
              <a:spcBef>
                <a:spcPct val="0"/>
              </a:spcBef>
              <a:spcAft>
                <a:spcPct val="0"/>
              </a:spcAft>
              <a:defRPr kumimoji="1" sz="2585">
                <a:solidFill>
                  <a:srgbClr val="4087C8"/>
                </a:solidFill>
                <a:latin typeface="HGP創英角ｺﾞｼｯｸUB" pitchFamily="50" charset="-128"/>
                <a:ea typeface="HGP創英角ｺﾞｼｯｸUB" pitchFamily="50" charset="-128"/>
              </a:defRPr>
            </a:lvl7pPr>
            <a:lvl8pPr marL="1266124" algn="l" rtl="0" fontAlgn="base">
              <a:spcBef>
                <a:spcPct val="0"/>
              </a:spcBef>
              <a:spcAft>
                <a:spcPct val="0"/>
              </a:spcAft>
              <a:defRPr kumimoji="1" sz="2585">
                <a:solidFill>
                  <a:srgbClr val="4087C8"/>
                </a:solidFill>
                <a:latin typeface="HGP創英角ｺﾞｼｯｸUB" pitchFamily="50" charset="-128"/>
                <a:ea typeface="HGP創英角ｺﾞｼｯｸUB" pitchFamily="50" charset="-128"/>
              </a:defRPr>
            </a:lvl8pPr>
            <a:lvl9pPr marL="1688165" algn="l" rtl="0" fontAlgn="base">
              <a:spcBef>
                <a:spcPct val="0"/>
              </a:spcBef>
              <a:spcAft>
                <a:spcPct val="0"/>
              </a:spcAft>
              <a:defRPr kumimoji="1" sz="2585">
                <a:solidFill>
                  <a:srgbClr val="4087C8"/>
                </a:solidFill>
                <a:latin typeface="HGP創英角ｺﾞｼｯｸUB" pitchFamily="50" charset="-128"/>
                <a:ea typeface="HGP創英角ｺﾞｼｯｸUB" pitchFamily="50" charset="-128"/>
              </a:defRPr>
            </a:lvl9pPr>
          </a:lstStyle>
          <a:p>
            <a:pPr eaLnBrk="1" hangingPunct="1"/>
            <a:r>
              <a:rPr lang="en-US" altLang="ja-JP" sz="2000" kern="0"/>
              <a:t>Measurement </a:t>
            </a:r>
            <a:r>
              <a:rPr lang="en-US" altLang="ja-JP" sz="2000" kern="0" dirty="0"/>
              <a:t>: Tire rolling resistance</a:t>
            </a:r>
            <a:endParaRPr lang="ja-JP" altLang="en-US" sz="2000" kern="0" dirty="0"/>
          </a:p>
        </p:txBody>
      </p:sp>
    </p:spTree>
    <p:extLst>
      <p:ext uri="{BB962C8B-B14F-4D97-AF65-F5344CB8AC3E}">
        <p14:creationId xmlns:p14="http://schemas.microsoft.com/office/powerpoint/2010/main" val="12748716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520995" y="980728"/>
            <a:ext cx="8229600" cy="1224135"/>
          </a:xfrm>
        </p:spPr>
        <p:txBody>
          <a:bodyPr>
            <a:normAutofit fontScale="85000" lnSpcReduction="10000"/>
          </a:bodyPr>
          <a:lstStyle/>
          <a:p>
            <a:pPr marL="0" indent="0">
              <a:buNone/>
            </a:pPr>
            <a:r>
              <a:rPr kumimoji="1" lang="en-US" altLang="ja-JP" dirty="0"/>
              <a:t>1) Steady state engine map</a:t>
            </a:r>
          </a:p>
          <a:p>
            <a:r>
              <a:rPr kumimoji="1" lang="en-US" altLang="ja-JP" dirty="0"/>
              <a:t>Number of points, measuring order, and measuring process like sweep time and measuring time, etc.</a:t>
            </a:r>
          </a:p>
        </p:txBody>
      </p:sp>
      <p:sp>
        <p:nvSpPr>
          <p:cNvPr id="4" name="スライド番号プレースホルダー 3"/>
          <p:cNvSpPr>
            <a:spLocks noGrp="1"/>
          </p:cNvSpPr>
          <p:nvPr>
            <p:ph type="sldNum" sz="quarter" idx="12"/>
          </p:nvPr>
        </p:nvSpPr>
        <p:spPr/>
        <p:txBody>
          <a:bodyPr/>
          <a:lstStyle/>
          <a:p>
            <a:fld id="{87AFAA57-C213-4DB3-BB42-55090F06D1F3}" type="slidenum">
              <a:rPr lang="ja-JP" altLang="en-US" smtClean="0">
                <a:solidFill>
                  <a:prstClr val="black">
                    <a:tint val="75000"/>
                  </a:prstClr>
                </a:solidFill>
              </a:rPr>
              <a:pPr/>
              <a:t>18</a:t>
            </a:fld>
            <a:endParaRPr lang="ja-JP" altLang="en-US">
              <a:solidFill>
                <a:prstClr val="black">
                  <a:tint val="75000"/>
                </a:prstClr>
              </a:solidFill>
            </a:endParaRPr>
          </a:p>
        </p:txBody>
      </p:sp>
      <p:pic>
        <p:nvPicPr>
          <p:cNvPr id="5" name="図 4"/>
          <p:cNvPicPr>
            <a:picLocks noChangeAspect="1"/>
          </p:cNvPicPr>
          <p:nvPr/>
        </p:nvPicPr>
        <p:blipFill>
          <a:blip r:embed="rId2"/>
          <a:stretch>
            <a:fillRect/>
          </a:stretch>
        </p:blipFill>
        <p:spPr>
          <a:xfrm>
            <a:off x="1077745" y="3324809"/>
            <a:ext cx="2878913" cy="2721336"/>
          </a:xfrm>
          <a:prstGeom prst="rect">
            <a:avLst/>
          </a:prstGeom>
        </p:spPr>
      </p:pic>
      <p:pic>
        <p:nvPicPr>
          <p:cNvPr id="6" name="図 5"/>
          <p:cNvPicPr>
            <a:picLocks noChangeAspect="1"/>
          </p:cNvPicPr>
          <p:nvPr/>
        </p:nvPicPr>
        <p:blipFill>
          <a:blip r:embed="rId3"/>
          <a:stretch>
            <a:fillRect/>
          </a:stretch>
        </p:blipFill>
        <p:spPr>
          <a:xfrm>
            <a:off x="4827181" y="3333702"/>
            <a:ext cx="2860097" cy="2703550"/>
          </a:xfrm>
          <a:prstGeom prst="rect">
            <a:avLst/>
          </a:prstGeom>
        </p:spPr>
      </p:pic>
      <p:sp>
        <p:nvSpPr>
          <p:cNvPr id="7" name="右矢印 6"/>
          <p:cNvSpPr/>
          <p:nvPr/>
        </p:nvSpPr>
        <p:spPr>
          <a:xfrm>
            <a:off x="4253023" y="3997842"/>
            <a:ext cx="382772" cy="14247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8" name="テキスト ボックス 199"/>
          <p:cNvSpPr txBox="1">
            <a:spLocks noChangeArrowheads="1"/>
          </p:cNvSpPr>
          <p:nvPr/>
        </p:nvSpPr>
        <p:spPr bwMode="auto">
          <a:xfrm>
            <a:off x="4922879" y="3109365"/>
            <a:ext cx="2509284" cy="430887"/>
          </a:xfrm>
          <a:prstGeom prst="rect">
            <a:avLst/>
          </a:prstGeom>
          <a:solidFill>
            <a:schemeClr val="bg1"/>
          </a:solidFill>
          <a:ln>
            <a:noFill/>
          </a:ln>
          <a:extLst/>
        </p:spPr>
        <p:txBody>
          <a:bodyPr wrap="square" lIns="36000" tIns="0" rIns="36000" bIns="0">
            <a:spAutoFit/>
          </a:bodyP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a:spcBef>
                <a:spcPct val="0"/>
              </a:spcBef>
              <a:buFontTx/>
              <a:buNone/>
            </a:pPr>
            <a:r>
              <a:rPr lang="en-US" altLang="ja-JP" sz="1400" b="1" dirty="0">
                <a:solidFill>
                  <a:srgbClr val="000000"/>
                </a:solidFill>
              </a:rPr>
              <a:t>Engine speed </a:t>
            </a:r>
            <a:r>
              <a:rPr lang="en-US" altLang="ja-JP" sz="1400" b="1" dirty="0">
                <a:solidFill>
                  <a:srgbClr val="0000FF"/>
                </a:solidFill>
              </a:rPr>
              <a:t>10</a:t>
            </a:r>
            <a:r>
              <a:rPr lang="en-US" altLang="ja-JP" sz="1400" b="1" dirty="0">
                <a:solidFill>
                  <a:srgbClr val="000000"/>
                </a:solidFill>
              </a:rPr>
              <a:t> ×Torque</a:t>
            </a:r>
            <a:r>
              <a:rPr lang="ja-JP" altLang="en-US" sz="1400" b="1" dirty="0">
                <a:solidFill>
                  <a:srgbClr val="000000"/>
                </a:solidFill>
              </a:rPr>
              <a:t> </a:t>
            </a:r>
            <a:r>
              <a:rPr lang="en-US" altLang="ja-JP" sz="1400" b="1" dirty="0">
                <a:solidFill>
                  <a:srgbClr val="000000"/>
                </a:solidFill>
              </a:rPr>
              <a:t>5 </a:t>
            </a:r>
          </a:p>
          <a:p>
            <a:pPr algn="ctr">
              <a:spcBef>
                <a:spcPct val="0"/>
              </a:spcBef>
              <a:buFontTx/>
              <a:buNone/>
            </a:pPr>
            <a:r>
              <a:rPr lang="en-US" altLang="ja-JP" sz="1400" b="1" dirty="0">
                <a:solidFill>
                  <a:srgbClr val="000000"/>
                </a:solidFill>
              </a:rPr>
              <a:t>+</a:t>
            </a:r>
            <a:r>
              <a:rPr lang="ja-JP" altLang="en-US" sz="1400" b="1" dirty="0">
                <a:solidFill>
                  <a:srgbClr val="000000"/>
                </a:solidFill>
              </a:rPr>
              <a:t>　</a:t>
            </a:r>
            <a:r>
              <a:rPr lang="en-US" altLang="ja-JP" sz="1400" b="1" dirty="0">
                <a:solidFill>
                  <a:srgbClr val="000000"/>
                </a:solidFill>
              </a:rPr>
              <a:t>Idling</a:t>
            </a:r>
            <a:r>
              <a:rPr lang="ja-JP" altLang="en-US" sz="1400" b="1" dirty="0">
                <a:solidFill>
                  <a:srgbClr val="000000"/>
                </a:solidFill>
              </a:rPr>
              <a:t>　</a:t>
            </a:r>
            <a:r>
              <a:rPr lang="en-US" altLang="ja-JP" sz="1400" b="1" dirty="0">
                <a:solidFill>
                  <a:srgbClr val="000000"/>
                </a:solidFill>
              </a:rPr>
              <a:t>= </a:t>
            </a:r>
            <a:r>
              <a:rPr lang="en-US" altLang="ja-JP" sz="1400" b="1" dirty="0">
                <a:solidFill>
                  <a:srgbClr val="0000FF"/>
                </a:solidFill>
              </a:rPr>
              <a:t>51points</a:t>
            </a:r>
            <a:endParaRPr lang="ja-JP" altLang="en-US" sz="1400" b="1" dirty="0">
              <a:solidFill>
                <a:srgbClr val="0000FF"/>
              </a:solidFill>
            </a:endParaRPr>
          </a:p>
        </p:txBody>
      </p:sp>
      <p:sp>
        <p:nvSpPr>
          <p:cNvPr id="9" name="テキスト ボックス 199"/>
          <p:cNvSpPr txBox="1">
            <a:spLocks noChangeArrowheads="1"/>
          </p:cNvSpPr>
          <p:nvPr/>
        </p:nvSpPr>
        <p:spPr bwMode="auto">
          <a:xfrm>
            <a:off x="1169586" y="3118258"/>
            <a:ext cx="2509284" cy="430887"/>
          </a:xfrm>
          <a:prstGeom prst="rect">
            <a:avLst/>
          </a:prstGeom>
          <a:solidFill>
            <a:schemeClr val="bg1"/>
          </a:solidFill>
          <a:ln>
            <a:noFill/>
          </a:ln>
          <a:extLst/>
        </p:spPr>
        <p:txBody>
          <a:bodyPr wrap="square" lIns="36000" tIns="0" rIns="36000" bIns="0">
            <a:spAutoFit/>
          </a:bodyP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a:spcBef>
                <a:spcPct val="0"/>
              </a:spcBef>
              <a:buFontTx/>
              <a:buNone/>
            </a:pPr>
            <a:r>
              <a:rPr lang="en-US" altLang="ja-JP" sz="1400" b="1" dirty="0">
                <a:solidFill>
                  <a:srgbClr val="000000"/>
                </a:solidFill>
              </a:rPr>
              <a:t>Engine speed 6 ×Torque</a:t>
            </a:r>
            <a:r>
              <a:rPr lang="ja-JP" altLang="en-US" sz="1400" b="1" dirty="0">
                <a:solidFill>
                  <a:srgbClr val="000000"/>
                </a:solidFill>
              </a:rPr>
              <a:t> </a:t>
            </a:r>
            <a:r>
              <a:rPr lang="en-US" altLang="ja-JP" sz="1400" b="1" dirty="0">
                <a:solidFill>
                  <a:srgbClr val="000000"/>
                </a:solidFill>
              </a:rPr>
              <a:t>5 </a:t>
            </a:r>
          </a:p>
          <a:p>
            <a:pPr algn="ctr">
              <a:spcBef>
                <a:spcPct val="0"/>
              </a:spcBef>
              <a:buFontTx/>
              <a:buNone/>
            </a:pPr>
            <a:r>
              <a:rPr lang="en-US" altLang="ja-JP" sz="1400" b="1" dirty="0">
                <a:solidFill>
                  <a:srgbClr val="000000"/>
                </a:solidFill>
              </a:rPr>
              <a:t>+</a:t>
            </a:r>
            <a:r>
              <a:rPr lang="ja-JP" altLang="en-US" sz="1400" b="1" dirty="0">
                <a:solidFill>
                  <a:srgbClr val="000000"/>
                </a:solidFill>
              </a:rPr>
              <a:t>　</a:t>
            </a:r>
            <a:r>
              <a:rPr lang="en-US" altLang="ja-JP" sz="1400" b="1" dirty="0">
                <a:solidFill>
                  <a:srgbClr val="000000"/>
                </a:solidFill>
              </a:rPr>
              <a:t>Idling</a:t>
            </a:r>
            <a:r>
              <a:rPr lang="ja-JP" altLang="en-US" sz="1400" b="1" dirty="0">
                <a:solidFill>
                  <a:srgbClr val="000000"/>
                </a:solidFill>
              </a:rPr>
              <a:t>　</a:t>
            </a:r>
            <a:r>
              <a:rPr lang="en-US" altLang="ja-JP" sz="1400" b="1" dirty="0">
                <a:solidFill>
                  <a:srgbClr val="000000"/>
                </a:solidFill>
              </a:rPr>
              <a:t>= 31points</a:t>
            </a:r>
            <a:endParaRPr lang="ja-JP" altLang="en-US" sz="1400" b="1" dirty="0">
              <a:solidFill>
                <a:srgbClr val="000000"/>
              </a:solidFill>
            </a:endParaRPr>
          </a:p>
        </p:txBody>
      </p:sp>
      <p:sp>
        <p:nvSpPr>
          <p:cNvPr id="10" name="テキスト ボックス 9"/>
          <p:cNvSpPr txBox="1"/>
          <p:nvPr/>
        </p:nvSpPr>
        <p:spPr>
          <a:xfrm>
            <a:off x="1725113" y="2293052"/>
            <a:ext cx="1584176" cy="400110"/>
          </a:xfrm>
          <a:prstGeom prst="rect">
            <a:avLst/>
          </a:prstGeom>
          <a:noFill/>
        </p:spPr>
        <p:txBody>
          <a:bodyPr wrap="square" rtlCol="0">
            <a:spAutoFit/>
          </a:bodyPr>
          <a:lstStyle/>
          <a:p>
            <a:pPr algn="ctr"/>
            <a:r>
              <a:rPr lang="en-US" altLang="ja-JP" sz="2000" b="1" u="sng" dirty="0">
                <a:solidFill>
                  <a:srgbClr val="0070C0"/>
                </a:solidFill>
              </a:rPr>
              <a:t>Current  FES</a:t>
            </a:r>
            <a:endParaRPr lang="ja-JP" altLang="en-US" sz="2000" b="1" u="sng" dirty="0">
              <a:solidFill>
                <a:srgbClr val="0070C0"/>
              </a:solidFill>
            </a:endParaRPr>
          </a:p>
        </p:txBody>
      </p:sp>
      <p:sp>
        <p:nvSpPr>
          <p:cNvPr id="11" name="テキスト ボックス 10"/>
          <p:cNvSpPr txBox="1"/>
          <p:nvPr/>
        </p:nvSpPr>
        <p:spPr>
          <a:xfrm>
            <a:off x="5465141" y="2457059"/>
            <a:ext cx="1584176" cy="400110"/>
          </a:xfrm>
          <a:prstGeom prst="rect">
            <a:avLst/>
          </a:prstGeom>
          <a:noFill/>
        </p:spPr>
        <p:txBody>
          <a:bodyPr wrap="square" rtlCol="0">
            <a:spAutoFit/>
          </a:bodyPr>
          <a:lstStyle/>
          <a:p>
            <a:pPr algn="ctr"/>
            <a:r>
              <a:rPr lang="en-US" altLang="ja-JP" sz="2000" b="1" u="sng" dirty="0">
                <a:solidFill>
                  <a:srgbClr val="0070C0"/>
                </a:solidFill>
              </a:rPr>
              <a:t>Next  FES</a:t>
            </a:r>
            <a:endParaRPr lang="ja-JP" altLang="en-US" sz="2000" b="1" u="sng" dirty="0">
              <a:solidFill>
                <a:srgbClr val="0070C0"/>
              </a:solidFill>
            </a:endParaRPr>
          </a:p>
        </p:txBody>
      </p:sp>
      <p:sp>
        <p:nvSpPr>
          <p:cNvPr id="14" name="Rectangle 2"/>
          <p:cNvSpPr txBox="1">
            <a:spLocks noChangeArrowheads="1"/>
          </p:cNvSpPr>
          <p:nvPr/>
        </p:nvSpPr>
        <p:spPr bwMode="auto">
          <a:xfrm>
            <a:off x="1" y="0"/>
            <a:ext cx="8159402"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2585">
                <a:solidFill>
                  <a:srgbClr val="4087C8"/>
                </a:solidFill>
                <a:latin typeface="+mj-lt"/>
                <a:ea typeface="+mj-ea"/>
                <a:cs typeface="+mj-cs"/>
              </a:defRPr>
            </a:lvl1pPr>
            <a:lvl2pPr algn="l" rtl="0" eaLnBrk="0" fontAlgn="base" hangingPunct="0">
              <a:spcBef>
                <a:spcPct val="0"/>
              </a:spcBef>
              <a:spcAft>
                <a:spcPct val="0"/>
              </a:spcAft>
              <a:defRPr kumimoji="1" sz="2585">
                <a:solidFill>
                  <a:srgbClr val="4087C8"/>
                </a:solidFill>
                <a:latin typeface="HGP創英角ｺﾞｼｯｸUB" pitchFamily="50" charset="-128"/>
                <a:ea typeface="HGP創英角ｺﾞｼｯｸUB" pitchFamily="50" charset="-128"/>
              </a:defRPr>
            </a:lvl2pPr>
            <a:lvl3pPr algn="l" rtl="0" eaLnBrk="0" fontAlgn="base" hangingPunct="0">
              <a:spcBef>
                <a:spcPct val="0"/>
              </a:spcBef>
              <a:spcAft>
                <a:spcPct val="0"/>
              </a:spcAft>
              <a:defRPr kumimoji="1" sz="2585">
                <a:solidFill>
                  <a:srgbClr val="4087C8"/>
                </a:solidFill>
                <a:latin typeface="HGP創英角ｺﾞｼｯｸUB" pitchFamily="50" charset="-128"/>
                <a:ea typeface="HGP創英角ｺﾞｼｯｸUB" pitchFamily="50" charset="-128"/>
              </a:defRPr>
            </a:lvl3pPr>
            <a:lvl4pPr algn="l" rtl="0" eaLnBrk="0" fontAlgn="base" hangingPunct="0">
              <a:spcBef>
                <a:spcPct val="0"/>
              </a:spcBef>
              <a:spcAft>
                <a:spcPct val="0"/>
              </a:spcAft>
              <a:defRPr kumimoji="1" sz="2585">
                <a:solidFill>
                  <a:srgbClr val="4087C8"/>
                </a:solidFill>
                <a:latin typeface="HGP創英角ｺﾞｼｯｸUB" pitchFamily="50" charset="-128"/>
                <a:ea typeface="HGP創英角ｺﾞｼｯｸUB" pitchFamily="50" charset="-128"/>
              </a:defRPr>
            </a:lvl4pPr>
            <a:lvl5pPr algn="l" rtl="0" eaLnBrk="0" fontAlgn="base" hangingPunct="0">
              <a:spcBef>
                <a:spcPct val="0"/>
              </a:spcBef>
              <a:spcAft>
                <a:spcPct val="0"/>
              </a:spcAft>
              <a:defRPr kumimoji="1" sz="2585">
                <a:solidFill>
                  <a:srgbClr val="4087C8"/>
                </a:solidFill>
                <a:latin typeface="HGP創英角ｺﾞｼｯｸUB" pitchFamily="50" charset="-128"/>
                <a:ea typeface="HGP創英角ｺﾞｼｯｸUB" pitchFamily="50" charset="-128"/>
              </a:defRPr>
            </a:lvl5pPr>
            <a:lvl6pPr marL="422041" algn="l" rtl="0" fontAlgn="base">
              <a:spcBef>
                <a:spcPct val="0"/>
              </a:spcBef>
              <a:spcAft>
                <a:spcPct val="0"/>
              </a:spcAft>
              <a:defRPr kumimoji="1" sz="2585">
                <a:solidFill>
                  <a:srgbClr val="4087C8"/>
                </a:solidFill>
                <a:latin typeface="HGP創英角ｺﾞｼｯｸUB" pitchFamily="50" charset="-128"/>
                <a:ea typeface="HGP創英角ｺﾞｼｯｸUB" pitchFamily="50" charset="-128"/>
              </a:defRPr>
            </a:lvl6pPr>
            <a:lvl7pPr marL="844083" algn="l" rtl="0" fontAlgn="base">
              <a:spcBef>
                <a:spcPct val="0"/>
              </a:spcBef>
              <a:spcAft>
                <a:spcPct val="0"/>
              </a:spcAft>
              <a:defRPr kumimoji="1" sz="2585">
                <a:solidFill>
                  <a:srgbClr val="4087C8"/>
                </a:solidFill>
                <a:latin typeface="HGP創英角ｺﾞｼｯｸUB" pitchFamily="50" charset="-128"/>
                <a:ea typeface="HGP創英角ｺﾞｼｯｸUB" pitchFamily="50" charset="-128"/>
              </a:defRPr>
            </a:lvl7pPr>
            <a:lvl8pPr marL="1266124" algn="l" rtl="0" fontAlgn="base">
              <a:spcBef>
                <a:spcPct val="0"/>
              </a:spcBef>
              <a:spcAft>
                <a:spcPct val="0"/>
              </a:spcAft>
              <a:defRPr kumimoji="1" sz="2585">
                <a:solidFill>
                  <a:srgbClr val="4087C8"/>
                </a:solidFill>
                <a:latin typeface="HGP創英角ｺﾞｼｯｸUB" pitchFamily="50" charset="-128"/>
                <a:ea typeface="HGP創英角ｺﾞｼｯｸUB" pitchFamily="50" charset="-128"/>
              </a:defRPr>
            </a:lvl8pPr>
            <a:lvl9pPr marL="1688165" algn="l" rtl="0" fontAlgn="base">
              <a:spcBef>
                <a:spcPct val="0"/>
              </a:spcBef>
              <a:spcAft>
                <a:spcPct val="0"/>
              </a:spcAft>
              <a:defRPr kumimoji="1" sz="2585">
                <a:solidFill>
                  <a:srgbClr val="4087C8"/>
                </a:solidFill>
                <a:latin typeface="HGP創英角ｺﾞｼｯｸUB" pitchFamily="50" charset="-128"/>
                <a:ea typeface="HGP創英角ｺﾞｼｯｸUB" pitchFamily="50" charset="-128"/>
              </a:defRPr>
            </a:lvl9pPr>
          </a:lstStyle>
          <a:p>
            <a:pPr eaLnBrk="1" hangingPunct="1"/>
            <a:r>
              <a:rPr lang="en-US" altLang="ja-JP" sz="2000" kern="0" dirty="0"/>
              <a:t>Measurement : Engine Map</a:t>
            </a:r>
            <a:endParaRPr lang="ja-JP" altLang="en-US" sz="2000" kern="0" dirty="0"/>
          </a:p>
        </p:txBody>
      </p:sp>
    </p:spTree>
    <p:extLst>
      <p:ext uri="{BB962C8B-B14F-4D97-AF65-F5344CB8AC3E}">
        <p14:creationId xmlns:p14="http://schemas.microsoft.com/office/powerpoint/2010/main" val="9552474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827584" y="980728"/>
            <a:ext cx="6192688" cy="2677656"/>
          </a:xfrm>
          <a:prstGeom prst="rect">
            <a:avLst/>
          </a:prstGeom>
          <a:noFill/>
        </p:spPr>
        <p:txBody>
          <a:bodyPr wrap="square" rtlCol="0">
            <a:spAutoFit/>
          </a:bodyPr>
          <a:lstStyle/>
          <a:p>
            <a:r>
              <a:rPr lang="en-US" altLang="ja-JP" sz="2400" dirty="0"/>
              <a:t>1. Background</a:t>
            </a:r>
          </a:p>
          <a:p>
            <a:endParaRPr lang="en-US" altLang="ja-JP" sz="2400" dirty="0"/>
          </a:p>
          <a:p>
            <a:r>
              <a:rPr lang="en-US" altLang="ja-JP" sz="2400" dirty="0"/>
              <a:t>2. History of Developing FE Standard</a:t>
            </a:r>
          </a:p>
          <a:p>
            <a:endParaRPr lang="en-US" altLang="ja-JP" sz="2400" dirty="0"/>
          </a:p>
          <a:p>
            <a:r>
              <a:rPr lang="en-US" altLang="ja-JP" sz="2400" dirty="0"/>
              <a:t>3. Outline of Standard</a:t>
            </a:r>
          </a:p>
          <a:p>
            <a:endParaRPr lang="en-US" altLang="ja-JP" sz="2400" dirty="0"/>
          </a:p>
          <a:p>
            <a:r>
              <a:rPr lang="en-US" altLang="ja-JP" sz="2400" dirty="0"/>
              <a:t>4. Test Method</a:t>
            </a:r>
            <a:endParaRPr kumimoji="1" lang="en-US" altLang="ja-JP" sz="2400" dirty="0"/>
          </a:p>
        </p:txBody>
      </p:sp>
      <p:sp>
        <p:nvSpPr>
          <p:cNvPr id="3" name="スライド番号プレースホルダー 2">
            <a:extLst>
              <a:ext uri="{FF2B5EF4-FFF2-40B4-BE49-F238E27FC236}">
                <a16:creationId xmlns:a16="http://schemas.microsoft.com/office/drawing/2014/main" id="{7B1CD972-127C-42CC-981C-85A9A515D920}"/>
              </a:ext>
            </a:extLst>
          </p:cNvPr>
          <p:cNvSpPr>
            <a:spLocks noGrp="1"/>
          </p:cNvSpPr>
          <p:nvPr>
            <p:ph type="sldNum" sz="quarter" idx="12"/>
          </p:nvPr>
        </p:nvSpPr>
        <p:spPr/>
        <p:txBody>
          <a:bodyPr/>
          <a:lstStyle/>
          <a:p>
            <a:pPr>
              <a:defRPr/>
            </a:pPr>
            <a:fld id="{E7DB66CD-C6B0-4076-8365-5CDF4D4DA4F3}" type="slidenum">
              <a:rPr lang="en-US" altLang="ja-JP" smtClean="0">
                <a:solidFill>
                  <a:prstClr val="black"/>
                </a:solidFill>
              </a:rPr>
              <a:pPr>
                <a:defRPr/>
              </a:pPr>
              <a:t>1</a:t>
            </a:fld>
            <a:endParaRPr lang="en-US" altLang="ja-JP">
              <a:solidFill>
                <a:prstClr val="black"/>
              </a:solidFill>
            </a:endParaRPr>
          </a:p>
        </p:txBody>
      </p:sp>
    </p:spTree>
    <p:extLst>
      <p:ext uri="{BB962C8B-B14F-4D97-AF65-F5344CB8AC3E}">
        <p14:creationId xmlns:p14="http://schemas.microsoft.com/office/powerpoint/2010/main" val="36695396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87AFAA57-C213-4DB3-BB42-55090F06D1F3}" type="slidenum">
              <a:rPr lang="ja-JP" altLang="en-US" smtClean="0">
                <a:solidFill>
                  <a:prstClr val="black">
                    <a:tint val="75000"/>
                  </a:prstClr>
                </a:solidFill>
              </a:rPr>
              <a:pPr/>
              <a:t>19</a:t>
            </a:fld>
            <a:endParaRPr lang="ja-JP" altLang="en-US">
              <a:solidFill>
                <a:prstClr val="black">
                  <a:tint val="75000"/>
                </a:prstClr>
              </a:solidFill>
            </a:endParaRPr>
          </a:p>
        </p:txBody>
      </p:sp>
      <p:sp>
        <p:nvSpPr>
          <p:cNvPr id="12" name="コンテンツ プレースホルダー 11">
            <a:extLst>
              <a:ext uri="{FF2B5EF4-FFF2-40B4-BE49-F238E27FC236}">
                <a16:creationId xmlns:a16="http://schemas.microsoft.com/office/drawing/2014/main" id="{40E7F300-8179-448B-BC3C-375B51A736F8}"/>
              </a:ext>
            </a:extLst>
          </p:cNvPr>
          <p:cNvSpPr>
            <a:spLocks noGrp="1"/>
          </p:cNvSpPr>
          <p:nvPr>
            <p:ph idx="1"/>
          </p:nvPr>
        </p:nvSpPr>
        <p:spPr>
          <a:xfrm>
            <a:off x="457200" y="2730624"/>
            <a:ext cx="8229600" cy="1396751"/>
          </a:xfrm>
        </p:spPr>
        <p:txBody>
          <a:bodyPr/>
          <a:lstStyle/>
          <a:p>
            <a:pPr marL="0" indent="0" algn="ctr">
              <a:buNone/>
            </a:pPr>
            <a:r>
              <a:rPr lang="en-US" altLang="ja-JP" dirty="0"/>
              <a:t>Thank you for your attention!</a:t>
            </a:r>
            <a:endParaRPr lang="ja-JP" altLang="en-US" dirty="0"/>
          </a:p>
        </p:txBody>
      </p:sp>
    </p:spTree>
    <p:extLst>
      <p:ext uri="{BB962C8B-B14F-4D97-AF65-F5344CB8AC3E}">
        <p14:creationId xmlns:p14="http://schemas.microsoft.com/office/powerpoint/2010/main" val="6103851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827584" y="980728"/>
            <a:ext cx="5328592" cy="2677656"/>
          </a:xfrm>
          <a:prstGeom prst="rect">
            <a:avLst/>
          </a:prstGeom>
          <a:noFill/>
        </p:spPr>
        <p:txBody>
          <a:bodyPr wrap="square" rtlCol="0">
            <a:spAutoFit/>
          </a:bodyPr>
          <a:lstStyle/>
          <a:p>
            <a:r>
              <a:rPr lang="en-US" altLang="ja-JP" sz="2400" dirty="0"/>
              <a:t>1. Background</a:t>
            </a:r>
          </a:p>
          <a:p>
            <a:endParaRPr lang="en-US" altLang="ja-JP" sz="2400" dirty="0"/>
          </a:p>
          <a:p>
            <a:r>
              <a:rPr lang="en-US" altLang="ja-JP" sz="2400" dirty="0">
                <a:solidFill>
                  <a:schemeClr val="bg1">
                    <a:lumMod val="85000"/>
                  </a:schemeClr>
                </a:solidFill>
              </a:rPr>
              <a:t>2. History of Developing FE Standard</a:t>
            </a:r>
          </a:p>
          <a:p>
            <a:endParaRPr lang="en-US" altLang="ja-JP" sz="2400" dirty="0">
              <a:solidFill>
                <a:schemeClr val="bg1">
                  <a:lumMod val="85000"/>
                </a:schemeClr>
              </a:solidFill>
            </a:endParaRPr>
          </a:p>
          <a:p>
            <a:r>
              <a:rPr lang="en-US" altLang="ja-JP" sz="2400" dirty="0">
                <a:solidFill>
                  <a:schemeClr val="bg1">
                    <a:lumMod val="85000"/>
                  </a:schemeClr>
                </a:solidFill>
              </a:rPr>
              <a:t>3. Outline of Standard</a:t>
            </a:r>
          </a:p>
          <a:p>
            <a:endParaRPr lang="en-US" altLang="ja-JP" sz="2400" dirty="0">
              <a:solidFill>
                <a:schemeClr val="bg1">
                  <a:lumMod val="85000"/>
                </a:schemeClr>
              </a:solidFill>
            </a:endParaRPr>
          </a:p>
          <a:p>
            <a:r>
              <a:rPr lang="en-US" altLang="ja-JP" sz="2400" dirty="0">
                <a:solidFill>
                  <a:schemeClr val="bg1">
                    <a:lumMod val="85000"/>
                  </a:schemeClr>
                </a:solidFill>
              </a:rPr>
              <a:t>4. Test Method</a:t>
            </a:r>
            <a:endParaRPr kumimoji="1" lang="en-US" altLang="ja-JP" sz="2400" dirty="0">
              <a:solidFill>
                <a:schemeClr val="bg1">
                  <a:lumMod val="85000"/>
                </a:schemeClr>
              </a:solidFill>
            </a:endParaRPr>
          </a:p>
        </p:txBody>
      </p:sp>
      <p:sp>
        <p:nvSpPr>
          <p:cNvPr id="3" name="スライド番号プレースホルダー 2">
            <a:extLst>
              <a:ext uri="{FF2B5EF4-FFF2-40B4-BE49-F238E27FC236}">
                <a16:creationId xmlns:a16="http://schemas.microsoft.com/office/drawing/2014/main" id="{33C4D055-F8A6-4472-9B13-E19AB44A260A}"/>
              </a:ext>
            </a:extLst>
          </p:cNvPr>
          <p:cNvSpPr>
            <a:spLocks noGrp="1"/>
          </p:cNvSpPr>
          <p:nvPr>
            <p:ph type="sldNum" sz="quarter" idx="12"/>
          </p:nvPr>
        </p:nvSpPr>
        <p:spPr/>
        <p:txBody>
          <a:bodyPr/>
          <a:lstStyle/>
          <a:p>
            <a:pPr>
              <a:defRPr/>
            </a:pPr>
            <a:fld id="{E7DB66CD-C6B0-4076-8365-5CDF4D4DA4F3}" type="slidenum">
              <a:rPr lang="en-US" altLang="ja-JP" smtClean="0">
                <a:solidFill>
                  <a:prstClr val="black"/>
                </a:solidFill>
              </a:rPr>
              <a:pPr>
                <a:defRPr/>
              </a:pPr>
              <a:t>2</a:t>
            </a:fld>
            <a:endParaRPr lang="en-US" altLang="ja-JP">
              <a:solidFill>
                <a:prstClr val="black"/>
              </a:solidFill>
            </a:endParaRPr>
          </a:p>
        </p:txBody>
      </p:sp>
    </p:spTree>
    <p:extLst>
      <p:ext uri="{BB962C8B-B14F-4D97-AF65-F5344CB8AC3E}">
        <p14:creationId xmlns:p14="http://schemas.microsoft.com/office/powerpoint/2010/main" val="28960027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2"/>
          <p:cNvSpPr>
            <a:spLocks noGrp="1" noChangeArrowheads="1"/>
          </p:cNvSpPr>
          <p:nvPr>
            <p:ph type="title"/>
          </p:nvPr>
        </p:nvSpPr>
        <p:spPr>
          <a:xfrm>
            <a:off x="1" y="0"/>
            <a:ext cx="8159402" cy="404664"/>
          </a:xfrm>
        </p:spPr>
        <p:txBody>
          <a:bodyPr/>
          <a:lstStyle/>
          <a:p>
            <a:pPr eaLnBrk="1" hangingPunct="1"/>
            <a:r>
              <a:rPr lang="en-US" altLang="ja-JP" sz="2400" dirty="0"/>
              <a:t>CO2 Emission from Transport Sector in Japan</a:t>
            </a:r>
            <a:endParaRPr lang="ja-JP" altLang="en-US" sz="2400" dirty="0"/>
          </a:p>
        </p:txBody>
      </p:sp>
      <p:sp>
        <p:nvSpPr>
          <p:cNvPr id="32" name="テキスト ボックス 31"/>
          <p:cNvSpPr txBox="1"/>
          <p:nvPr/>
        </p:nvSpPr>
        <p:spPr>
          <a:xfrm>
            <a:off x="108000" y="639574"/>
            <a:ext cx="8928000" cy="1154162"/>
          </a:xfrm>
          <a:prstGeom prst="rect">
            <a:avLst/>
          </a:prstGeom>
          <a:solidFill>
            <a:schemeClr val="bg1"/>
          </a:solidFill>
          <a:ln w="38100">
            <a:solidFill>
              <a:srgbClr val="4087C8"/>
            </a:solidFill>
          </a:ln>
        </p:spPr>
        <p:txBody>
          <a:bodyPr wrap="square" rtlCol="0" anchor="ctr">
            <a:spAutoFit/>
          </a:bodyPr>
          <a:lstStyle/>
          <a:p>
            <a:pPr marL="342900" indent="-342900">
              <a:spcBef>
                <a:spcPts val="600"/>
              </a:spcBef>
              <a:buFont typeface="Wingdings" panose="05000000000000000000" pitchFamily="2" charset="2"/>
              <a:buChar char="Ø"/>
            </a:pPr>
            <a:r>
              <a:rPr lang="en-US" altLang="ja-JP" sz="1600" dirty="0"/>
              <a:t>CO2 emissions from automobiles account for 15% of total emissions in Japan, and these from heavy duty vehicles account for 30% of automobiles.</a:t>
            </a:r>
          </a:p>
          <a:p>
            <a:pPr marL="342900" indent="-342900">
              <a:spcBef>
                <a:spcPts val="600"/>
              </a:spcBef>
              <a:buFont typeface="Wingdings" panose="05000000000000000000" pitchFamily="2" charset="2"/>
              <a:buChar char="Ø"/>
            </a:pPr>
            <a:r>
              <a:rPr lang="en-US" altLang="ja-JP" sz="1600" dirty="0"/>
              <a:t>It is important to reduce CO2 from heavy duty vehicles to achieve Japan’s CO2 reduction target.</a:t>
            </a:r>
          </a:p>
        </p:txBody>
      </p:sp>
      <p:sp>
        <p:nvSpPr>
          <p:cNvPr id="2" name="スライド番号プレースホルダー 1">
            <a:extLst>
              <a:ext uri="{FF2B5EF4-FFF2-40B4-BE49-F238E27FC236}">
                <a16:creationId xmlns:a16="http://schemas.microsoft.com/office/drawing/2014/main" id="{DF944A42-133F-44AD-A9E2-FF5182C2E21C}"/>
              </a:ext>
            </a:extLst>
          </p:cNvPr>
          <p:cNvSpPr>
            <a:spLocks noGrp="1"/>
          </p:cNvSpPr>
          <p:nvPr>
            <p:ph type="sldNum" sz="quarter" idx="12"/>
          </p:nvPr>
        </p:nvSpPr>
        <p:spPr/>
        <p:txBody>
          <a:bodyPr/>
          <a:lstStyle/>
          <a:p>
            <a:pPr>
              <a:defRPr/>
            </a:pPr>
            <a:fld id="{E7DB66CD-C6B0-4076-8365-5CDF4D4DA4F3}" type="slidenum">
              <a:rPr lang="en-US" altLang="ja-JP" smtClean="0">
                <a:solidFill>
                  <a:prstClr val="black"/>
                </a:solidFill>
              </a:rPr>
              <a:pPr>
                <a:defRPr/>
              </a:pPr>
              <a:t>3</a:t>
            </a:fld>
            <a:endParaRPr lang="en-US" altLang="ja-JP">
              <a:solidFill>
                <a:prstClr val="black"/>
              </a:solidFill>
            </a:endParaRPr>
          </a:p>
        </p:txBody>
      </p:sp>
      <p:grpSp>
        <p:nvGrpSpPr>
          <p:cNvPr id="3" name="グループ化 2">
            <a:extLst>
              <a:ext uri="{FF2B5EF4-FFF2-40B4-BE49-F238E27FC236}">
                <a16:creationId xmlns:a16="http://schemas.microsoft.com/office/drawing/2014/main" id="{858AFB49-B32B-4199-9F6C-8AC5D821EE16}"/>
              </a:ext>
            </a:extLst>
          </p:cNvPr>
          <p:cNvGrpSpPr/>
          <p:nvPr/>
        </p:nvGrpSpPr>
        <p:grpSpPr>
          <a:xfrm>
            <a:off x="-79556" y="1922842"/>
            <a:ext cx="9335507" cy="4935158"/>
            <a:chOff x="-79556" y="1716795"/>
            <a:chExt cx="9335507" cy="5141205"/>
          </a:xfrm>
        </p:grpSpPr>
        <p:grpSp>
          <p:nvGrpSpPr>
            <p:cNvPr id="4" name="グループ化 3">
              <a:extLst>
                <a:ext uri="{FF2B5EF4-FFF2-40B4-BE49-F238E27FC236}">
                  <a16:creationId xmlns:a16="http://schemas.microsoft.com/office/drawing/2014/main" id="{00247A37-05B5-4BF8-8642-02E4F7C031A2}"/>
                </a:ext>
              </a:extLst>
            </p:cNvPr>
            <p:cNvGrpSpPr/>
            <p:nvPr/>
          </p:nvGrpSpPr>
          <p:grpSpPr>
            <a:xfrm>
              <a:off x="-79556" y="1716795"/>
              <a:ext cx="9335507" cy="5141205"/>
              <a:chOff x="134509" y="822754"/>
              <a:chExt cx="9822205" cy="5694970"/>
            </a:xfrm>
          </p:grpSpPr>
          <p:graphicFrame>
            <p:nvGraphicFramePr>
              <p:cNvPr id="34" name="グラフ 33">
                <a:extLst>
                  <a:ext uri="{FF2B5EF4-FFF2-40B4-BE49-F238E27FC236}">
                    <a16:creationId xmlns:a16="http://schemas.microsoft.com/office/drawing/2014/main" id="{F4355468-1B67-41BF-AE78-9871E6FDAAC2}"/>
                  </a:ext>
                </a:extLst>
              </p:cNvPr>
              <p:cNvGraphicFramePr>
                <a:graphicFrameLocks/>
              </p:cNvGraphicFramePr>
              <p:nvPr>
                <p:extLst>
                  <p:ext uri="{D42A27DB-BD31-4B8C-83A1-F6EECF244321}">
                    <p14:modId xmlns:p14="http://schemas.microsoft.com/office/powerpoint/2010/main" val="3821772904"/>
                  </p:ext>
                </p:extLst>
              </p:nvPr>
            </p:nvGraphicFramePr>
            <p:xfrm>
              <a:off x="336868" y="1117124"/>
              <a:ext cx="9217024" cy="5400600"/>
            </p:xfrm>
            <a:graphic>
              <a:graphicData uri="http://schemas.openxmlformats.org/drawingml/2006/chart">
                <c:chart xmlns:c="http://schemas.openxmlformats.org/drawingml/2006/chart" xmlns:r="http://schemas.openxmlformats.org/officeDocument/2006/relationships" r:id="rId2"/>
              </a:graphicData>
            </a:graphic>
          </p:graphicFrame>
          <p:sp>
            <p:nvSpPr>
              <p:cNvPr id="35" name="テキスト ボックス 34">
                <a:extLst>
                  <a:ext uri="{FF2B5EF4-FFF2-40B4-BE49-F238E27FC236}">
                    <a16:creationId xmlns:a16="http://schemas.microsoft.com/office/drawing/2014/main" id="{0DA22DE1-CCA8-46D7-87FA-82D183AFF1DE}"/>
                  </a:ext>
                </a:extLst>
              </p:cNvPr>
              <p:cNvSpPr txBox="1"/>
              <p:nvPr/>
            </p:nvSpPr>
            <p:spPr>
              <a:xfrm>
                <a:off x="134509" y="822754"/>
                <a:ext cx="1333242" cy="443206"/>
              </a:xfrm>
              <a:prstGeom prst="rect">
                <a:avLst/>
              </a:prstGeom>
              <a:noFill/>
            </p:spPr>
            <p:txBody>
              <a:bodyPr wrap="square" rtlCol="0">
                <a:spAutoFit/>
              </a:bodyPr>
              <a:lstStyle/>
              <a:p>
                <a:pPr algn="ctr"/>
                <a:r>
                  <a:rPr kumimoji="1" lang="en-US" altLang="ja-JP" sz="1000" dirty="0">
                    <a:latin typeface="メイリオ" panose="020B0604030504040204" pitchFamily="50" charset="-128"/>
                    <a:ea typeface="メイリオ" panose="020B0604030504040204" pitchFamily="50" charset="-128"/>
                    <a:cs typeface="メイリオ" panose="020B0604030504040204" pitchFamily="50" charset="-128"/>
                  </a:rPr>
                  <a:t>CO</a:t>
                </a:r>
                <a:r>
                  <a:rPr kumimoji="1" lang="en-US" altLang="ja-JP" sz="1000" baseline="-25000" dirty="0">
                    <a:latin typeface="メイリオ" panose="020B0604030504040204" pitchFamily="50" charset="-128"/>
                    <a:ea typeface="メイリオ" panose="020B0604030504040204" pitchFamily="50" charset="-128"/>
                    <a:cs typeface="メイリオ" panose="020B0604030504040204" pitchFamily="50" charset="-128"/>
                  </a:rPr>
                  <a:t>2 </a:t>
                </a:r>
                <a:r>
                  <a:rPr kumimoji="1" lang="en-US" altLang="ja-JP" sz="1000" dirty="0">
                    <a:latin typeface="メイリオ" panose="020B0604030504040204" pitchFamily="50" charset="-128"/>
                    <a:ea typeface="メイリオ" panose="020B0604030504040204" pitchFamily="50" charset="-128"/>
                    <a:cs typeface="メイリオ" panose="020B0604030504040204" pitchFamily="50" charset="-128"/>
                  </a:rPr>
                  <a:t>emission</a:t>
                </a:r>
              </a:p>
              <a:p>
                <a:pPr algn="ctr"/>
                <a:r>
                  <a:rPr kumimoji="1" lang="ja-JP" altLang="en-US" sz="1000" dirty="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000" dirty="0">
                    <a:latin typeface="メイリオ" panose="020B0604030504040204" pitchFamily="50" charset="-128"/>
                    <a:ea typeface="メイリオ" panose="020B0604030504040204" pitchFamily="50" charset="-128"/>
                    <a:cs typeface="メイリオ" panose="020B0604030504040204" pitchFamily="50" charset="-128"/>
                  </a:rPr>
                  <a:t>million ton</a:t>
                </a: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000" dirty="0">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36" name="直線コネクタ 35">
                <a:extLst>
                  <a:ext uri="{FF2B5EF4-FFF2-40B4-BE49-F238E27FC236}">
                    <a16:creationId xmlns:a16="http://schemas.microsoft.com/office/drawing/2014/main" id="{E212FCDB-F836-49D1-9F73-EF912F7ECFDE}"/>
                  </a:ext>
                </a:extLst>
              </p:cNvPr>
              <p:cNvCxnSpPr/>
              <p:nvPr/>
            </p:nvCxnSpPr>
            <p:spPr>
              <a:xfrm>
                <a:off x="3715933" y="2132856"/>
                <a:ext cx="0" cy="39600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直線コネクタ 36">
                <a:extLst>
                  <a:ext uri="{FF2B5EF4-FFF2-40B4-BE49-F238E27FC236}">
                    <a16:creationId xmlns:a16="http://schemas.microsoft.com/office/drawing/2014/main" id="{F47FA721-25BA-48E6-AE8C-D090950D727B}"/>
                  </a:ext>
                </a:extLst>
              </p:cNvPr>
              <p:cNvCxnSpPr/>
              <p:nvPr/>
            </p:nvCxnSpPr>
            <p:spPr>
              <a:xfrm flipH="1">
                <a:off x="5657840" y="2572524"/>
                <a:ext cx="0" cy="35280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38" name="テキスト ボックス 37">
                <a:extLst>
                  <a:ext uri="{FF2B5EF4-FFF2-40B4-BE49-F238E27FC236}">
                    <a16:creationId xmlns:a16="http://schemas.microsoft.com/office/drawing/2014/main" id="{99C7BA8F-2742-49E5-BAE4-677455D93CD8}"/>
                  </a:ext>
                </a:extLst>
              </p:cNvPr>
              <p:cNvSpPr txBox="1"/>
              <p:nvPr/>
            </p:nvSpPr>
            <p:spPr>
              <a:xfrm>
                <a:off x="3427901" y="1871246"/>
                <a:ext cx="576064" cy="261610"/>
              </a:xfrm>
              <a:prstGeom prst="rect">
                <a:avLst/>
              </a:prstGeom>
              <a:noFill/>
            </p:spPr>
            <p:txBody>
              <a:bodyPr wrap="square" rtlCol="0">
                <a:spAutoFit/>
              </a:bodyPr>
              <a:lstStyle/>
              <a:p>
                <a:pPr algn="ctr"/>
                <a:r>
                  <a:rPr lang="en-US" altLang="ja-JP" sz="1100" dirty="0"/>
                  <a:t>240</a:t>
                </a:r>
                <a:endParaRPr kumimoji="1" lang="ja-JP" altLang="en-US" sz="1100" dirty="0"/>
              </a:p>
            </p:txBody>
          </p:sp>
          <p:sp>
            <p:nvSpPr>
              <p:cNvPr id="39" name="テキスト ボックス 38">
                <a:extLst>
                  <a:ext uri="{FF2B5EF4-FFF2-40B4-BE49-F238E27FC236}">
                    <a16:creationId xmlns:a16="http://schemas.microsoft.com/office/drawing/2014/main" id="{04FCFD76-4F8D-41ED-AA9F-03BD972F6747}"/>
                  </a:ext>
                </a:extLst>
              </p:cNvPr>
              <p:cNvSpPr txBox="1"/>
              <p:nvPr/>
            </p:nvSpPr>
            <p:spPr>
              <a:xfrm>
                <a:off x="5369808" y="2310914"/>
                <a:ext cx="576064" cy="261610"/>
              </a:xfrm>
              <a:prstGeom prst="rect">
                <a:avLst/>
              </a:prstGeom>
              <a:noFill/>
            </p:spPr>
            <p:txBody>
              <a:bodyPr wrap="square" rtlCol="0">
                <a:spAutoFit/>
              </a:bodyPr>
              <a:lstStyle/>
              <a:p>
                <a:pPr algn="ctr"/>
                <a:r>
                  <a:rPr lang="en-US" altLang="ja-JP" sz="1100" dirty="0"/>
                  <a:t>225</a:t>
                </a:r>
                <a:endParaRPr kumimoji="1" lang="ja-JP" altLang="en-US" sz="1100" dirty="0"/>
              </a:p>
            </p:txBody>
          </p:sp>
          <p:sp>
            <p:nvSpPr>
              <p:cNvPr id="40" name="テキスト ボックス 39">
                <a:extLst>
                  <a:ext uri="{FF2B5EF4-FFF2-40B4-BE49-F238E27FC236}">
                    <a16:creationId xmlns:a16="http://schemas.microsoft.com/office/drawing/2014/main" id="{96E6E81C-BF8E-41AB-8D0F-A60AAB12ECE7}"/>
                  </a:ext>
                </a:extLst>
              </p:cNvPr>
              <p:cNvSpPr txBox="1"/>
              <p:nvPr/>
            </p:nvSpPr>
            <p:spPr>
              <a:xfrm>
                <a:off x="5990479" y="2441719"/>
                <a:ext cx="576064" cy="261610"/>
              </a:xfrm>
              <a:prstGeom prst="rect">
                <a:avLst/>
              </a:prstGeom>
              <a:noFill/>
            </p:spPr>
            <p:txBody>
              <a:bodyPr wrap="square" rtlCol="0">
                <a:spAutoFit/>
              </a:bodyPr>
              <a:lstStyle/>
              <a:p>
                <a:pPr algn="ctr"/>
                <a:r>
                  <a:rPr lang="en-US" altLang="ja-JP" sz="1100" dirty="0"/>
                  <a:t>209</a:t>
                </a:r>
              </a:p>
            </p:txBody>
          </p:sp>
          <p:sp>
            <p:nvSpPr>
              <p:cNvPr id="41" name="テキスト ボックス 40">
                <a:extLst>
                  <a:ext uri="{FF2B5EF4-FFF2-40B4-BE49-F238E27FC236}">
                    <a16:creationId xmlns:a16="http://schemas.microsoft.com/office/drawing/2014/main" id="{DEE108EA-234A-4371-B9E3-7BDB35D747EF}"/>
                  </a:ext>
                </a:extLst>
              </p:cNvPr>
              <p:cNvSpPr txBox="1"/>
              <p:nvPr/>
            </p:nvSpPr>
            <p:spPr>
              <a:xfrm>
                <a:off x="3931636" y="1117124"/>
                <a:ext cx="2193867" cy="647762"/>
              </a:xfrm>
              <a:prstGeom prst="rect">
                <a:avLst/>
              </a:prstGeom>
              <a:noFill/>
              <a:ln w="12700">
                <a:solidFill>
                  <a:srgbClr val="FF0000"/>
                </a:solidFill>
              </a:ln>
            </p:spPr>
            <p:txBody>
              <a:bodyPr wrap="square" rtlCol="0">
                <a:spAutoFit/>
              </a:bodyPr>
              <a:lstStyle/>
              <a:p>
                <a:pPr algn="ctr"/>
                <a:r>
                  <a:rPr lang="en-US" altLang="ja-JP" sz="1600" dirty="0"/>
                  <a:t>1.87 million ton reduction per year</a:t>
                </a:r>
              </a:p>
            </p:txBody>
          </p:sp>
          <p:sp>
            <p:nvSpPr>
              <p:cNvPr id="42" name="右矢印 14">
                <a:extLst>
                  <a:ext uri="{FF2B5EF4-FFF2-40B4-BE49-F238E27FC236}">
                    <a16:creationId xmlns:a16="http://schemas.microsoft.com/office/drawing/2014/main" id="{97A4636D-4305-4341-B6DF-7CB0AF892793}"/>
                  </a:ext>
                </a:extLst>
              </p:cNvPr>
              <p:cNvSpPr/>
              <p:nvPr/>
            </p:nvSpPr>
            <p:spPr>
              <a:xfrm rot="797351">
                <a:off x="4203748" y="1897097"/>
                <a:ext cx="1140222" cy="5055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　</a:t>
                </a:r>
              </a:p>
            </p:txBody>
          </p:sp>
          <p:cxnSp>
            <p:nvCxnSpPr>
              <p:cNvPr id="43" name="直線コネクタ 42">
                <a:extLst>
                  <a:ext uri="{FF2B5EF4-FFF2-40B4-BE49-F238E27FC236}">
                    <a16:creationId xmlns:a16="http://schemas.microsoft.com/office/drawing/2014/main" id="{62D0F916-6DF9-46F1-B488-9D76DC2A5D21}"/>
                  </a:ext>
                </a:extLst>
              </p:cNvPr>
              <p:cNvCxnSpPr>
                <a:cxnSpLocks/>
              </p:cNvCxnSpPr>
              <p:nvPr/>
            </p:nvCxnSpPr>
            <p:spPr>
              <a:xfrm>
                <a:off x="5657840" y="2592519"/>
                <a:ext cx="3503645" cy="923330"/>
              </a:xfrm>
              <a:prstGeom prst="line">
                <a:avLst/>
              </a:prstGeom>
              <a:ln w="38100">
                <a:prstDash val="sysDash"/>
              </a:ln>
            </p:spPr>
            <p:style>
              <a:lnRef idx="1">
                <a:schemeClr val="accent1"/>
              </a:lnRef>
              <a:fillRef idx="0">
                <a:schemeClr val="accent1"/>
              </a:fillRef>
              <a:effectRef idx="0">
                <a:schemeClr val="accent1"/>
              </a:effectRef>
              <a:fontRef idx="minor">
                <a:schemeClr val="tx1"/>
              </a:fontRef>
            </p:style>
          </p:cxnSp>
          <p:sp>
            <p:nvSpPr>
              <p:cNvPr id="44" name="星 5 16">
                <a:extLst>
                  <a:ext uri="{FF2B5EF4-FFF2-40B4-BE49-F238E27FC236}">
                    <a16:creationId xmlns:a16="http://schemas.microsoft.com/office/drawing/2014/main" id="{4ED84E2A-AC6B-44D1-B3CE-C2C65A077411}"/>
                  </a:ext>
                </a:extLst>
              </p:cNvPr>
              <p:cNvSpPr/>
              <p:nvPr/>
            </p:nvSpPr>
            <p:spPr>
              <a:xfrm>
                <a:off x="8987416" y="3345872"/>
                <a:ext cx="348138" cy="339954"/>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テキスト ボックス 44">
                <a:extLst>
                  <a:ext uri="{FF2B5EF4-FFF2-40B4-BE49-F238E27FC236}">
                    <a16:creationId xmlns:a16="http://schemas.microsoft.com/office/drawing/2014/main" id="{50B06979-7DA1-4DFE-9888-FA5E674B9CAB}"/>
                  </a:ext>
                </a:extLst>
              </p:cNvPr>
              <p:cNvSpPr txBox="1"/>
              <p:nvPr/>
            </p:nvSpPr>
            <p:spPr>
              <a:xfrm>
                <a:off x="8059809" y="3757038"/>
                <a:ext cx="1896905" cy="1142107"/>
              </a:xfrm>
              <a:prstGeom prst="rect">
                <a:avLst/>
              </a:prstGeom>
              <a:noFill/>
            </p:spPr>
            <p:txBody>
              <a:bodyPr wrap="square" rtlCol="0">
                <a:spAutoFit/>
              </a:bodyPr>
              <a:lstStyle/>
              <a:p>
                <a:pPr algn="ctr">
                  <a:spcAft>
                    <a:spcPts val="600"/>
                  </a:spcAft>
                </a:pPr>
                <a:r>
                  <a:rPr lang="en-US" altLang="ja-JP" sz="1600" dirty="0"/>
                  <a:t>Emission Reduction Target</a:t>
                </a:r>
              </a:p>
              <a:p>
                <a:pPr algn="ctr"/>
                <a:r>
                  <a:rPr lang="en-US" altLang="ja-JP" sz="1200" dirty="0"/>
                  <a:t>(</a:t>
                </a:r>
                <a:r>
                  <a:rPr lang="en-US" altLang="ja-JP" sz="1200" dirty="0">
                    <a:latin typeface="Yu Gothic" panose="020B0400000000000000" pitchFamily="50" charset="-128"/>
                    <a:ea typeface="Yu Gothic" panose="020B0400000000000000" pitchFamily="50" charset="-128"/>
                  </a:rPr>
                  <a:t>▲</a:t>
                </a:r>
                <a:r>
                  <a:rPr lang="en-US" altLang="ja-JP" sz="1200" dirty="0"/>
                  <a:t>25% by 2030 compared to 2013)</a:t>
                </a:r>
                <a:endParaRPr lang="en-US" altLang="ja-JP" sz="1600" dirty="0"/>
              </a:p>
            </p:txBody>
          </p:sp>
          <p:sp>
            <p:nvSpPr>
              <p:cNvPr id="46" name="右矢印 19">
                <a:extLst>
                  <a:ext uri="{FF2B5EF4-FFF2-40B4-BE49-F238E27FC236}">
                    <a16:creationId xmlns:a16="http://schemas.microsoft.com/office/drawing/2014/main" id="{C27BFC0F-32A0-4E71-B289-B8F28CE16C87}"/>
                  </a:ext>
                </a:extLst>
              </p:cNvPr>
              <p:cNvSpPr/>
              <p:nvPr/>
            </p:nvSpPr>
            <p:spPr>
              <a:xfrm rot="944212">
                <a:off x="6629143" y="3151754"/>
                <a:ext cx="1490485" cy="7028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　</a:t>
                </a:r>
              </a:p>
            </p:txBody>
          </p:sp>
          <p:sp>
            <p:nvSpPr>
              <p:cNvPr id="47" name="テキスト ボックス 46">
                <a:extLst>
                  <a:ext uri="{FF2B5EF4-FFF2-40B4-BE49-F238E27FC236}">
                    <a16:creationId xmlns:a16="http://schemas.microsoft.com/office/drawing/2014/main" id="{A87DA054-E668-48C3-952C-A15DCF74208C}"/>
                  </a:ext>
                </a:extLst>
              </p:cNvPr>
              <p:cNvSpPr txBox="1"/>
              <p:nvPr/>
            </p:nvSpPr>
            <p:spPr>
              <a:xfrm>
                <a:off x="6008704" y="4070739"/>
                <a:ext cx="2050348" cy="920505"/>
              </a:xfrm>
              <a:prstGeom prst="rect">
                <a:avLst/>
              </a:prstGeom>
              <a:noFill/>
              <a:ln w="12700">
                <a:solidFill>
                  <a:srgbClr val="FF0000"/>
                </a:solidFill>
              </a:ln>
            </p:spPr>
            <p:txBody>
              <a:bodyPr wrap="square" rtlCol="0">
                <a:spAutoFit/>
              </a:bodyPr>
              <a:lstStyle/>
              <a:p>
                <a:pPr algn="ctr"/>
                <a:r>
                  <a:rPr lang="en-US" altLang="ja-JP" sz="1600" dirty="0"/>
                  <a:t>necessary to reduce 3.64 million ton per year</a:t>
                </a:r>
              </a:p>
            </p:txBody>
          </p:sp>
          <p:grpSp>
            <p:nvGrpSpPr>
              <p:cNvPr id="49" name="グループ化 48">
                <a:extLst>
                  <a:ext uri="{FF2B5EF4-FFF2-40B4-BE49-F238E27FC236}">
                    <a16:creationId xmlns:a16="http://schemas.microsoft.com/office/drawing/2014/main" id="{78D93961-8905-4ACC-8728-E1B2D990331E}"/>
                  </a:ext>
                </a:extLst>
              </p:cNvPr>
              <p:cNvGrpSpPr/>
              <p:nvPr/>
            </p:nvGrpSpPr>
            <p:grpSpPr>
              <a:xfrm>
                <a:off x="704528" y="4966568"/>
                <a:ext cx="3036086" cy="1116000"/>
                <a:chOff x="586506" y="2878679"/>
                <a:chExt cx="3139883" cy="1187351"/>
              </a:xfrm>
            </p:grpSpPr>
            <p:sp>
              <p:nvSpPr>
                <p:cNvPr id="50" name="右中かっこ 49">
                  <a:extLst>
                    <a:ext uri="{FF2B5EF4-FFF2-40B4-BE49-F238E27FC236}">
                      <a16:creationId xmlns:a16="http://schemas.microsoft.com/office/drawing/2014/main" id="{0183EC21-2278-4FDC-A734-2A9C066D2995}"/>
                    </a:ext>
                  </a:extLst>
                </p:cNvPr>
                <p:cNvSpPr/>
                <p:nvPr/>
              </p:nvSpPr>
              <p:spPr>
                <a:xfrm>
                  <a:off x="586506" y="2878679"/>
                  <a:ext cx="432048" cy="1187351"/>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51" name="テキスト ボックス 50">
                  <a:extLst>
                    <a:ext uri="{FF2B5EF4-FFF2-40B4-BE49-F238E27FC236}">
                      <a16:creationId xmlns:a16="http://schemas.microsoft.com/office/drawing/2014/main" id="{7B690ECC-0320-4F33-8507-2CF3921D4464}"/>
                    </a:ext>
                  </a:extLst>
                </p:cNvPr>
                <p:cNvSpPr txBox="1"/>
                <p:nvPr/>
              </p:nvSpPr>
              <p:spPr>
                <a:xfrm>
                  <a:off x="1078492" y="3287689"/>
                  <a:ext cx="2647897" cy="435270"/>
                </a:xfrm>
                <a:prstGeom prst="rect">
                  <a:avLst/>
                </a:prstGeom>
                <a:noFill/>
              </p:spPr>
              <p:txBody>
                <a:bodyPr wrap="square" rtlCol="0">
                  <a:spAutoFit/>
                </a:bodyPr>
                <a:lstStyle/>
                <a:p>
                  <a:r>
                    <a:rPr kumimoji="1" lang="en-US" altLang="ja-JP" dirty="0"/>
                    <a:t>Heavy duty vehicle</a:t>
                  </a:r>
                  <a:endParaRPr kumimoji="1" lang="ja-JP" altLang="en-US" dirty="0"/>
                </a:p>
              </p:txBody>
            </p:sp>
          </p:grpSp>
          <p:grpSp>
            <p:nvGrpSpPr>
              <p:cNvPr id="52" name="グループ化 51">
                <a:extLst>
                  <a:ext uri="{FF2B5EF4-FFF2-40B4-BE49-F238E27FC236}">
                    <a16:creationId xmlns:a16="http://schemas.microsoft.com/office/drawing/2014/main" id="{31BCEE4E-7C3C-4DC0-8D34-B57745F28277}"/>
                  </a:ext>
                </a:extLst>
              </p:cNvPr>
              <p:cNvGrpSpPr/>
              <p:nvPr/>
            </p:nvGrpSpPr>
            <p:grpSpPr>
              <a:xfrm>
                <a:off x="702726" y="3232591"/>
                <a:ext cx="4085460" cy="1728000"/>
                <a:chOff x="586506" y="4095938"/>
                <a:chExt cx="4225134" cy="1814998"/>
              </a:xfrm>
            </p:grpSpPr>
            <p:sp>
              <p:nvSpPr>
                <p:cNvPr id="53" name="右中かっこ 52">
                  <a:extLst>
                    <a:ext uri="{FF2B5EF4-FFF2-40B4-BE49-F238E27FC236}">
                      <a16:creationId xmlns:a16="http://schemas.microsoft.com/office/drawing/2014/main" id="{113E586F-2090-4D54-88C6-344DCEAD6697}"/>
                    </a:ext>
                  </a:extLst>
                </p:cNvPr>
                <p:cNvSpPr/>
                <p:nvPr/>
              </p:nvSpPr>
              <p:spPr>
                <a:xfrm>
                  <a:off x="586506" y="4095938"/>
                  <a:ext cx="432048" cy="1814998"/>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54" name="テキスト ボックス 53">
                  <a:extLst>
                    <a:ext uri="{FF2B5EF4-FFF2-40B4-BE49-F238E27FC236}">
                      <a16:creationId xmlns:a16="http://schemas.microsoft.com/office/drawing/2014/main" id="{B297C9FD-CF05-48DC-9A20-A93A1D320995}"/>
                    </a:ext>
                  </a:extLst>
                </p:cNvPr>
                <p:cNvSpPr txBox="1"/>
                <p:nvPr/>
              </p:nvSpPr>
              <p:spPr>
                <a:xfrm>
                  <a:off x="1122826" y="4797895"/>
                  <a:ext cx="3688814" cy="716184"/>
                </a:xfrm>
                <a:prstGeom prst="rect">
                  <a:avLst/>
                </a:prstGeom>
                <a:noFill/>
              </p:spPr>
              <p:txBody>
                <a:bodyPr wrap="square" rtlCol="0">
                  <a:spAutoFit/>
                </a:bodyPr>
                <a:lstStyle/>
                <a:p>
                  <a:r>
                    <a:rPr lang="en-US" altLang="ja-JP" dirty="0"/>
                    <a:t>Automobile</a:t>
                  </a:r>
                </a:p>
                <a:p>
                  <a:r>
                    <a:rPr kumimoji="1" lang="en-US" altLang="ja-JP" sz="1600" dirty="0"/>
                    <a:t>(</a:t>
                  </a:r>
                  <a:r>
                    <a:rPr lang="en-US" altLang="ja-JP" sz="1600" dirty="0"/>
                    <a:t>except heavy duty vehicle)</a:t>
                  </a:r>
                  <a:endParaRPr kumimoji="1" lang="ja-JP" altLang="en-US" sz="1600" dirty="0"/>
                </a:p>
              </p:txBody>
            </p:sp>
          </p:grpSp>
          <p:grpSp>
            <p:nvGrpSpPr>
              <p:cNvPr id="55" name="グループ化 54">
                <a:extLst>
                  <a:ext uri="{FF2B5EF4-FFF2-40B4-BE49-F238E27FC236}">
                    <a16:creationId xmlns:a16="http://schemas.microsoft.com/office/drawing/2014/main" id="{20383FE3-CB97-4B84-B2DF-9E58F1BF8801}"/>
                  </a:ext>
                </a:extLst>
              </p:cNvPr>
              <p:cNvGrpSpPr/>
              <p:nvPr/>
            </p:nvGrpSpPr>
            <p:grpSpPr>
              <a:xfrm>
                <a:off x="702726" y="2789428"/>
                <a:ext cx="3037890" cy="434328"/>
                <a:chOff x="586506" y="5940845"/>
                <a:chExt cx="3141749" cy="342759"/>
              </a:xfrm>
            </p:grpSpPr>
            <p:sp>
              <p:nvSpPr>
                <p:cNvPr id="56" name="右中かっこ 55">
                  <a:extLst>
                    <a:ext uri="{FF2B5EF4-FFF2-40B4-BE49-F238E27FC236}">
                      <a16:creationId xmlns:a16="http://schemas.microsoft.com/office/drawing/2014/main" id="{CF788CDA-7E20-488C-A438-F8728A973CDC}"/>
                    </a:ext>
                  </a:extLst>
                </p:cNvPr>
                <p:cNvSpPr/>
                <p:nvPr/>
              </p:nvSpPr>
              <p:spPr>
                <a:xfrm>
                  <a:off x="586506" y="5967414"/>
                  <a:ext cx="432048" cy="31619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57" name="テキスト ボックス 56">
                  <a:extLst>
                    <a:ext uri="{FF2B5EF4-FFF2-40B4-BE49-F238E27FC236}">
                      <a16:creationId xmlns:a16="http://schemas.microsoft.com/office/drawing/2014/main" id="{55B1C3A4-657D-485D-9D68-F968F08D4256}"/>
                    </a:ext>
                  </a:extLst>
                </p:cNvPr>
                <p:cNvSpPr txBox="1"/>
                <p:nvPr/>
              </p:nvSpPr>
              <p:spPr>
                <a:xfrm>
                  <a:off x="1070639" y="5940845"/>
                  <a:ext cx="2657616" cy="322860"/>
                </a:xfrm>
                <a:prstGeom prst="rect">
                  <a:avLst/>
                </a:prstGeom>
                <a:noFill/>
              </p:spPr>
              <p:txBody>
                <a:bodyPr wrap="square" rtlCol="0">
                  <a:spAutoFit/>
                </a:bodyPr>
                <a:lstStyle/>
                <a:p>
                  <a:r>
                    <a:rPr lang="en-US" altLang="ja-JP" dirty="0"/>
                    <a:t>Other transportation</a:t>
                  </a:r>
                  <a:endParaRPr kumimoji="1" lang="ja-JP" altLang="en-US" dirty="0"/>
                </a:p>
              </p:txBody>
            </p:sp>
          </p:grpSp>
        </p:grpSp>
        <p:sp>
          <p:nvSpPr>
            <p:cNvPr id="29" name="テキスト ボックス 28">
              <a:extLst>
                <a:ext uri="{FF2B5EF4-FFF2-40B4-BE49-F238E27FC236}">
                  <a16:creationId xmlns:a16="http://schemas.microsoft.com/office/drawing/2014/main" id="{91E913AD-0F90-4423-9F5A-7539ED775A2B}"/>
                </a:ext>
              </a:extLst>
            </p:cNvPr>
            <p:cNvSpPr txBox="1"/>
            <p:nvPr/>
          </p:nvSpPr>
          <p:spPr>
            <a:xfrm>
              <a:off x="8165767" y="3535084"/>
              <a:ext cx="664917" cy="369332"/>
            </a:xfrm>
            <a:prstGeom prst="rect">
              <a:avLst/>
            </a:prstGeom>
            <a:noFill/>
          </p:spPr>
          <p:txBody>
            <a:bodyPr wrap="square" rtlCol="0">
              <a:spAutoFit/>
            </a:bodyPr>
            <a:lstStyle/>
            <a:p>
              <a:pPr algn="ctr"/>
              <a:r>
                <a:rPr lang="en-US" altLang="ja-JP" dirty="0">
                  <a:solidFill>
                    <a:srgbClr val="FF0000"/>
                  </a:solidFill>
                </a:rPr>
                <a:t>163</a:t>
              </a:r>
            </a:p>
          </p:txBody>
        </p:sp>
      </p:grpSp>
    </p:spTree>
    <p:extLst>
      <p:ext uri="{BB962C8B-B14F-4D97-AF65-F5344CB8AC3E}">
        <p14:creationId xmlns:p14="http://schemas.microsoft.com/office/powerpoint/2010/main" val="3820950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827584" y="980728"/>
            <a:ext cx="5328592" cy="2677656"/>
          </a:xfrm>
          <a:prstGeom prst="rect">
            <a:avLst/>
          </a:prstGeom>
          <a:noFill/>
        </p:spPr>
        <p:txBody>
          <a:bodyPr wrap="square" rtlCol="0">
            <a:spAutoFit/>
          </a:bodyPr>
          <a:lstStyle/>
          <a:p>
            <a:r>
              <a:rPr lang="en-US" altLang="ja-JP" sz="2400" dirty="0">
                <a:solidFill>
                  <a:schemeClr val="bg1">
                    <a:lumMod val="85000"/>
                  </a:schemeClr>
                </a:solidFill>
              </a:rPr>
              <a:t>1. Background</a:t>
            </a:r>
          </a:p>
          <a:p>
            <a:endParaRPr lang="en-US" altLang="ja-JP" sz="2400" dirty="0"/>
          </a:p>
          <a:p>
            <a:r>
              <a:rPr lang="en-US" altLang="ja-JP" sz="2400" dirty="0"/>
              <a:t>2. History of Developing FE Standard</a:t>
            </a:r>
          </a:p>
          <a:p>
            <a:endParaRPr lang="en-US" altLang="ja-JP" sz="2400" dirty="0"/>
          </a:p>
          <a:p>
            <a:r>
              <a:rPr lang="en-US" altLang="ja-JP" sz="2400" dirty="0">
                <a:solidFill>
                  <a:schemeClr val="bg1">
                    <a:lumMod val="85000"/>
                  </a:schemeClr>
                </a:solidFill>
              </a:rPr>
              <a:t>3. Outline of Standard</a:t>
            </a:r>
          </a:p>
          <a:p>
            <a:endParaRPr lang="en-US" altLang="ja-JP" sz="2400" dirty="0">
              <a:solidFill>
                <a:schemeClr val="bg1">
                  <a:lumMod val="85000"/>
                </a:schemeClr>
              </a:solidFill>
            </a:endParaRPr>
          </a:p>
          <a:p>
            <a:r>
              <a:rPr lang="en-US" altLang="ja-JP" sz="2400" dirty="0">
                <a:solidFill>
                  <a:schemeClr val="bg1">
                    <a:lumMod val="85000"/>
                  </a:schemeClr>
                </a:solidFill>
              </a:rPr>
              <a:t>4. Test Method</a:t>
            </a:r>
            <a:endParaRPr kumimoji="1" lang="en-US" altLang="ja-JP" sz="2400" dirty="0">
              <a:solidFill>
                <a:schemeClr val="bg1">
                  <a:lumMod val="85000"/>
                </a:schemeClr>
              </a:solidFill>
            </a:endParaRPr>
          </a:p>
        </p:txBody>
      </p:sp>
      <p:sp>
        <p:nvSpPr>
          <p:cNvPr id="3" name="スライド番号プレースホルダー 2">
            <a:extLst>
              <a:ext uri="{FF2B5EF4-FFF2-40B4-BE49-F238E27FC236}">
                <a16:creationId xmlns:a16="http://schemas.microsoft.com/office/drawing/2014/main" id="{86E94623-42E0-41EE-A89F-46C5B4FCEA93}"/>
              </a:ext>
            </a:extLst>
          </p:cNvPr>
          <p:cNvSpPr>
            <a:spLocks noGrp="1"/>
          </p:cNvSpPr>
          <p:nvPr>
            <p:ph type="sldNum" sz="quarter" idx="12"/>
          </p:nvPr>
        </p:nvSpPr>
        <p:spPr/>
        <p:txBody>
          <a:bodyPr/>
          <a:lstStyle/>
          <a:p>
            <a:pPr>
              <a:defRPr/>
            </a:pPr>
            <a:fld id="{E7DB66CD-C6B0-4076-8365-5CDF4D4DA4F3}" type="slidenum">
              <a:rPr lang="en-US" altLang="ja-JP" smtClean="0">
                <a:solidFill>
                  <a:prstClr val="black"/>
                </a:solidFill>
              </a:rPr>
              <a:pPr>
                <a:defRPr/>
              </a:pPr>
              <a:t>4</a:t>
            </a:fld>
            <a:endParaRPr lang="en-US" altLang="ja-JP">
              <a:solidFill>
                <a:prstClr val="black"/>
              </a:solidFill>
            </a:endParaRPr>
          </a:p>
        </p:txBody>
      </p:sp>
    </p:spTree>
    <p:extLst>
      <p:ext uri="{BB962C8B-B14F-4D97-AF65-F5344CB8AC3E}">
        <p14:creationId xmlns:p14="http://schemas.microsoft.com/office/powerpoint/2010/main" val="14610349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251520" y="764704"/>
            <a:ext cx="8784976" cy="5078313"/>
          </a:xfrm>
          <a:prstGeom prst="rect">
            <a:avLst/>
          </a:prstGeom>
          <a:noFill/>
        </p:spPr>
        <p:txBody>
          <a:bodyPr wrap="square" rtlCol="0">
            <a:spAutoFit/>
          </a:bodyPr>
          <a:lstStyle/>
          <a:p>
            <a:pPr marL="1431925" indent="-1431925" algn="l"/>
            <a:r>
              <a:rPr kumimoji="1" lang="en-US" altLang="ja-JP" dirty="0"/>
              <a:t>2004	Start to consider the fuel efficiency standard for </a:t>
            </a:r>
            <a:r>
              <a:rPr lang="en-US" altLang="ja-JP" dirty="0"/>
              <a:t>heavy duty vehicles</a:t>
            </a:r>
            <a:endParaRPr kumimoji="1" lang="en-US" altLang="ja-JP" dirty="0"/>
          </a:p>
          <a:p>
            <a:pPr marL="1431925" indent="-1431925" algn="l"/>
            <a:endParaRPr lang="en-US" altLang="ja-JP" dirty="0"/>
          </a:p>
          <a:p>
            <a:pPr marL="1431925" indent="-1431925" algn="l"/>
            <a:r>
              <a:rPr kumimoji="1" lang="en-US" altLang="ja-JP" dirty="0"/>
              <a:t>2006	Development of the standard</a:t>
            </a:r>
          </a:p>
          <a:p>
            <a:pPr marL="1431925" indent="-1431925" algn="l"/>
            <a:r>
              <a:rPr lang="en-US" altLang="ja-JP" dirty="0"/>
              <a:t>	</a:t>
            </a:r>
            <a:r>
              <a:rPr lang="ja-JP" altLang="en-US" dirty="0"/>
              <a:t>・ </a:t>
            </a:r>
            <a:r>
              <a:rPr lang="en-US" altLang="ja-JP" dirty="0"/>
              <a:t>Target year :  2015</a:t>
            </a:r>
          </a:p>
          <a:p>
            <a:pPr marL="1431925" indent="-1431925" algn="l"/>
            <a:r>
              <a:rPr lang="en-US" altLang="ja-JP" dirty="0"/>
              <a:t>	</a:t>
            </a:r>
            <a:r>
              <a:rPr lang="ja-JP" altLang="en-US" dirty="0"/>
              <a:t>・ </a:t>
            </a:r>
            <a:r>
              <a:rPr lang="en-US" altLang="ja-JP" dirty="0"/>
              <a:t>Aim to improve fuel efficiency by 12.2% from 2002</a:t>
            </a:r>
          </a:p>
          <a:p>
            <a:pPr marL="1431925" indent="-1431925" algn="l"/>
            <a:r>
              <a:rPr lang="en-US" altLang="ja-JP" dirty="0"/>
              <a:t>	</a:t>
            </a:r>
            <a:r>
              <a:rPr lang="ja-JP" altLang="en-US" dirty="0"/>
              <a:t>・ </a:t>
            </a:r>
            <a:r>
              <a:rPr lang="en-US" altLang="ja-JP" dirty="0"/>
              <a:t>Test method : Simulation</a:t>
            </a:r>
          </a:p>
          <a:p>
            <a:pPr marL="1431925" indent="-1431925" algn="l"/>
            <a:r>
              <a:rPr lang="en-US" altLang="ja-JP" dirty="0"/>
              <a:t>	</a:t>
            </a:r>
            <a:r>
              <a:rPr lang="ja-JP" altLang="en-US" dirty="0"/>
              <a:t>・ </a:t>
            </a:r>
            <a:r>
              <a:rPr lang="en-US" altLang="ja-JP" dirty="0"/>
              <a:t>Combining JE05 mode (simulated urban area) and High-way mode</a:t>
            </a:r>
          </a:p>
          <a:p>
            <a:pPr marL="1431925" indent="-1431925" algn="l"/>
            <a:endParaRPr lang="en-US" altLang="ja-JP" dirty="0"/>
          </a:p>
          <a:p>
            <a:pPr marL="1431925" indent="-1431925"/>
            <a:r>
              <a:rPr lang="en-US" altLang="ja-JP" dirty="0"/>
              <a:t>2010	Add the test method of Idle stop and AT</a:t>
            </a:r>
          </a:p>
          <a:p>
            <a:pPr marL="1431925" indent="-1431925" algn="l"/>
            <a:endParaRPr lang="en-US" altLang="ja-JP" dirty="0"/>
          </a:p>
          <a:p>
            <a:pPr marL="1431925" indent="-1431925" algn="l"/>
            <a:r>
              <a:rPr kumimoji="1" lang="en-US" altLang="ja-JP" dirty="0"/>
              <a:t>2012	Start to consider the new fuel efficiency standard for further CO2 emission reduction</a:t>
            </a:r>
          </a:p>
          <a:p>
            <a:pPr marL="1431925" indent="-1431925" algn="l"/>
            <a:endParaRPr lang="en-US" altLang="ja-JP" dirty="0"/>
          </a:p>
          <a:p>
            <a:pPr marL="1431925" indent="-1431925" algn="l"/>
            <a:r>
              <a:rPr kumimoji="1" lang="en-US" altLang="ja-JP" dirty="0"/>
              <a:t>2017	</a:t>
            </a:r>
            <a:r>
              <a:rPr lang="en-US" altLang="ja-JP" dirty="0"/>
              <a:t>Development of the new standard</a:t>
            </a:r>
          </a:p>
          <a:p>
            <a:pPr marL="1431925" indent="-1431925"/>
            <a:r>
              <a:rPr lang="en-US" altLang="ja-JP" dirty="0"/>
              <a:t>	</a:t>
            </a:r>
            <a:r>
              <a:rPr lang="ja-JP" altLang="en-US" dirty="0"/>
              <a:t>・ </a:t>
            </a:r>
            <a:r>
              <a:rPr lang="en-US" altLang="ja-JP" dirty="0"/>
              <a:t>Target year :  2025</a:t>
            </a:r>
          </a:p>
          <a:p>
            <a:pPr marL="1431925" indent="-1431925" algn="l"/>
            <a:r>
              <a:rPr lang="en-US" altLang="ja-JP" dirty="0"/>
              <a:t>	</a:t>
            </a:r>
            <a:r>
              <a:rPr lang="ja-JP" altLang="en-US" dirty="0"/>
              <a:t>・ </a:t>
            </a:r>
            <a:r>
              <a:rPr lang="en-US" altLang="ja-JP" dirty="0"/>
              <a:t>Strengthen regulation by 13.5% compared to 2015 standard</a:t>
            </a:r>
          </a:p>
          <a:p>
            <a:pPr marL="1431925" indent="-1431925"/>
            <a:r>
              <a:rPr kumimoji="1" lang="en-US" altLang="ja-JP" dirty="0"/>
              <a:t>	</a:t>
            </a:r>
            <a:r>
              <a:rPr kumimoji="1" lang="ja-JP" altLang="en-US" dirty="0"/>
              <a:t>・ </a:t>
            </a:r>
            <a:r>
              <a:rPr kumimoji="1" lang="en-US" altLang="ja-JP" dirty="0"/>
              <a:t>Amend the test method</a:t>
            </a:r>
          </a:p>
          <a:p>
            <a:pPr marL="1431925" indent="-1431925"/>
            <a:r>
              <a:rPr kumimoji="1" lang="en-US" altLang="ja-JP" dirty="0"/>
              <a:t>	   - </a:t>
            </a:r>
            <a:r>
              <a:rPr lang="en-US" altLang="ja-JP" dirty="0"/>
              <a:t>running resistance and engine map measurement method</a:t>
            </a:r>
            <a:endParaRPr kumimoji="1" lang="ja-JP" altLang="en-US" dirty="0"/>
          </a:p>
        </p:txBody>
      </p:sp>
      <p:sp>
        <p:nvSpPr>
          <p:cNvPr id="4" name="Rectangle 2"/>
          <p:cNvSpPr>
            <a:spLocks noGrp="1" noChangeArrowheads="1"/>
          </p:cNvSpPr>
          <p:nvPr>
            <p:ph type="title"/>
          </p:nvPr>
        </p:nvSpPr>
        <p:spPr>
          <a:xfrm>
            <a:off x="1" y="0"/>
            <a:ext cx="8159402" cy="404664"/>
          </a:xfrm>
        </p:spPr>
        <p:txBody>
          <a:bodyPr/>
          <a:lstStyle/>
          <a:p>
            <a:pPr eaLnBrk="1" hangingPunct="1"/>
            <a:r>
              <a:rPr lang="en-US" altLang="ja-JP" sz="2400" dirty="0"/>
              <a:t>History of Developing Fuel Efficiency Standard</a:t>
            </a:r>
            <a:endParaRPr lang="ja-JP" altLang="en-US" sz="2400" dirty="0"/>
          </a:p>
        </p:txBody>
      </p:sp>
      <p:sp>
        <p:nvSpPr>
          <p:cNvPr id="2" name="スライド番号プレースホルダー 1">
            <a:extLst>
              <a:ext uri="{FF2B5EF4-FFF2-40B4-BE49-F238E27FC236}">
                <a16:creationId xmlns:a16="http://schemas.microsoft.com/office/drawing/2014/main" id="{2F36B09D-5E24-40C9-976C-3863A81E668D}"/>
              </a:ext>
            </a:extLst>
          </p:cNvPr>
          <p:cNvSpPr>
            <a:spLocks noGrp="1"/>
          </p:cNvSpPr>
          <p:nvPr>
            <p:ph type="sldNum" sz="quarter" idx="12"/>
          </p:nvPr>
        </p:nvSpPr>
        <p:spPr/>
        <p:txBody>
          <a:bodyPr/>
          <a:lstStyle/>
          <a:p>
            <a:pPr>
              <a:defRPr/>
            </a:pPr>
            <a:fld id="{E7DB66CD-C6B0-4076-8365-5CDF4D4DA4F3}" type="slidenum">
              <a:rPr lang="en-US" altLang="ja-JP" smtClean="0">
                <a:solidFill>
                  <a:prstClr val="black"/>
                </a:solidFill>
              </a:rPr>
              <a:pPr>
                <a:defRPr/>
              </a:pPr>
              <a:t>5</a:t>
            </a:fld>
            <a:endParaRPr lang="en-US" altLang="ja-JP">
              <a:solidFill>
                <a:prstClr val="black"/>
              </a:solidFill>
            </a:endParaRPr>
          </a:p>
        </p:txBody>
      </p:sp>
    </p:spTree>
    <p:extLst>
      <p:ext uri="{BB962C8B-B14F-4D97-AF65-F5344CB8AC3E}">
        <p14:creationId xmlns:p14="http://schemas.microsoft.com/office/powerpoint/2010/main" val="16758343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827584" y="980728"/>
            <a:ext cx="5328592" cy="2677656"/>
          </a:xfrm>
          <a:prstGeom prst="rect">
            <a:avLst/>
          </a:prstGeom>
          <a:noFill/>
        </p:spPr>
        <p:txBody>
          <a:bodyPr wrap="square" rtlCol="0">
            <a:spAutoFit/>
          </a:bodyPr>
          <a:lstStyle/>
          <a:p>
            <a:r>
              <a:rPr lang="en-US" altLang="ja-JP" sz="2400" dirty="0">
                <a:solidFill>
                  <a:schemeClr val="bg1">
                    <a:lumMod val="85000"/>
                  </a:schemeClr>
                </a:solidFill>
              </a:rPr>
              <a:t>1. Background</a:t>
            </a:r>
          </a:p>
          <a:p>
            <a:endParaRPr lang="en-US" altLang="ja-JP" sz="2400" dirty="0">
              <a:solidFill>
                <a:schemeClr val="bg1">
                  <a:lumMod val="85000"/>
                </a:schemeClr>
              </a:solidFill>
            </a:endParaRPr>
          </a:p>
          <a:p>
            <a:r>
              <a:rPr lang="en-US" altLang="ja-JP" sz="2400" dirty="0">
                <a:solidFill>
                  <a:schemeClr val="bg1">
                    <a:lumMod val="85000"/>
                  </a:schemeClr>
                </a:solidFill>
              </a:rPr>
              <a:t>2. History of Developing FE Standard</a:t>
            </a:r>
          </a:p>
          <a:p>
            <a:endParaRPr lang="en-US" altLang="ja-JP" sz="2400" dirty="0"/>
          </a:p>
          <a:p>
            <a:r>
              <a:rPr lang="en-US" altLang="ja-JP" sz="2400" dirty="0"/>
              <a:t>3. Outline of Standard</a:t>
            </a:r>
          </a:p>
          <a:p>
            <a:endParaRPr lang="en-US" altLang="ja-JP" sz="2400" dirty="0">
              <a:solidFill>
                <a:schemeClr val="bg1">
                  <a:lumMod val="85000"/>
                </a:schemeClr>
              </a:solidFill>
            </a:endParaRPr>
          </a:p>
          <a:p>
            <a:r>
              <a:rPr lang="en-US" altLang="ja-JP" sz="2400" dirty="0">
                <a:solidFill>
                  <a:schemeClr val="bg1">
                    <a:lumMod val="85000"/>
                  </a:schemeClr>
                </a:solidFill>
              </a:rPr>
              <a:t>4. Test Method</a:t>
            </a:r>
            <a:endParaRPr kumimoji="1" lang="en-US" altLang="ja-JP" sz="2400" dirty="0">
              <a:solidFill>
                <a:schemeClr val="bg1">
                  <a:lumMod val="85000"/>
                </a:schemeClr>
              </a:solidFill>
            </a:endParaRPr>
          </a:p>
        </p:txBody>
      </p:sp>
      <p:sp>
        <p:nvSpPr>
          <p:cNvPr id="3" name="スライド番号プレースホルダー 2">
            <a:extLst>
              <a:ext uri="{FF2B5EF4-FFF2-40B4-BE49-F238E27FC236}">
                <a16:creationId xmlns:a16="http://schemas.microsoft.com/office/drawing/2014/main" id="{58F7684F-71AD-4EFF-99C6-676B8F700F87}"/>
              </a:ext>
            </a:extLst>
          </p:cNvPr>
          <p:cNvSpPr>
            <a:spLocks noGrp="1"/>
          </p:cNvSpPr>
          <p:nvPr>
            <p:ph type="sldNum" sz="quarter" idx="12"/>
          </p:nvPr>
        </p:nvSpPr>
        <p:spPr/>
        <p:txBody>
          <a:bodyPr/>
          <a:lstStyle/>
          <a:p>
            <a:pPr>
              <a:defRPr/>
            </a:pPr>
            <a:fld id="{E7DB66CD-C6B0-4076-8365-5CDF4D4DA4F3}" type="slidenum">
              <a:rPr lang="en-US" altLang="ja-JP" smtClean="0">
                <a:solidFill>
                  <a:prstClr val="black"/>
                </a:solidFill>
              </a:rPr>
              <a:pPr>
                <a:defRPr/>
              </a:pPr>
              <a:t>6</a:t>
            </a:fld>
            <a:endParaRPr lang="en-US" altLang="ja-JP">
              <a:solidFill>
                <a:prstClr val="black"/>
              </a:solidFill>
            </a:endParaRPr>
          </a:p>
        </p:txBody>
      </p:sp>
    </p:spTree>
    <p:extLst>
      <p:ext uri="{BB962C8B-B14F-4D97-AF65-F5344CB8AC3E}">
        <p14:creationId xmlns:p14="http://schemas.microsoft.com/office/powerpoint/2010/main" val="12461640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6"/>
          <p:cNvSpPr>
            <a:spLocks noGrp="1" noChangeArrowheads="1"/>
          </p:cNvSpPr>
          <p:nvPr>
            <p:ph type="sldNum" sz="quarter" idx="12"/>
          </p:nvPr>
        </p:nvSpPr>
        <p:spPr>
          <a:xfrm>
            <a:off x="8459666" y="6381750"/>
            <a:ext cx="684334"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fld id="{18BE4FE6-20A3-4266-954E-2E71B6FF9AD4}" type="slidenum">
              <a:rPr lang="en-US" altLang="ja-JP" smtClean="0">
                <a:solidFill>
                  <a:srgbClr val="000000"/>
                </a:solidFill>
              </a:rPr>
              <a:pPr eaLnBrk="1" hangingPunct="1"/>
              <a:t>7</a:t>
            </a:fld>
            <a:endParaRPr lang="en-US" altLang="ja-JP" dirty="0">
              <a:solidFill>
                <a:srgbClr val="000000"/>
              </a:solidFill>
            </a:endParaRPr>
          </a:p>
        </p:txBody>
      </p:sp>
      <p:sp>
        <p:nvSpPr>
          <p:cNvPr id="9" name="テキスト ボックス 8"/>
          <p:cNvSpPr txBox="1"/>
          <p:nvPr/>
        </p:nvSpPr>
        <p:spPr>
          <a:xfrm>
            <a:off x="192352" y="692696"/>
            <a:ext cx="8759296" cy="1077218"/>
          </a:xfrm>
          <a:prstGeom prst="rect">
            <a:avLst/>
          </a:prstGeom>
          <a:noFill/>
          <a:ln w="38100">
            <a:solidFill>
              <a:srgbClr val="4087C8"/>
            </a:solidFill>
          </a:ln>
        </p:spPr>
        <p:txBody>
          <a:bodyPr wrap="square" rtlCol="0" anchor="ctr">
            <a:spAutoFit/>
          </a:bodyPr>
          <a:lstStyle/>
          <a:p>
            <a:pPr marL="342900" indent="-342900">
              <a:buFont typeface="Wingdings" panose="05000000000000000000" pitchFamily="2" charset="2"/>
              <a:buChar char="Ø"/>
            </a:pPr>
            <a:r>
              <a:rPr lang="en-US" altLang="ja-JP" sz="1600" dirty="0"/>
              <a:t>Japanese standard for HD applies to vehicles using diesel fuel and exceeding 3,500kg. (such as trucks, trailer and buses) </a:t>
            </a:r>
          </a:p>
          <a:p>
            <a:pPr marL="342900" indent="-342900">
              <a:buFont typeface="Wingdings" panose="05000000000000000000" pitchFamily="2" charset="2"/>
              <a:buChar char="Ø"/>
            </a:pPr>
            <a:endParaRPr lang="en-US" altLang="ja-JP" sz="1600" dirty="0"/>
          </a:p>
          <a:p>
            <a:pPr marL="342900" indent="-342900">
              <a:buFont typeface="Wingdings" panose="05000000000000000000" pitchFamily="2" charset="2"/>
              <a:buChar char="Ø"/>
            </a:pPr>
            <a:r>
              <a:rPr lang="en-US" altLang="ja-JP" sz="1600" dirty="0"/>
              <a:t>The standard was set for each category according to the vehicle weight for each type.</a:t>
            </a:r>
          </a:p>
        </p:txBody>
      </p:sp>
      <p:sp>
        <p:nvSpPr>
          <p:cNvPr id="14" name="Rectangle 2"/>
          <p:cNvSpPr txBox="1">
            <a:spLocks noChangeArrowheads="1"/>
          </p:cNvSpPr>
          <p:nvPr/>
        </p:nvSpPr>
        <p:spPr>
          <a:xfrm>
            <a:off x="1" y="0"/>
            <a:ext cx="8159402" cy="404664"/>
          </a:xfrm>
          <a:prstGeom prst="rect">
            <a:avLst/>
          </a:prstGeom>
        </p:spPr>
        <p:txBody>
          <a:bodyPr/>
          <a:lstStyle>
            <a:lvl1pPr algn="l" rtl="0" eaLnBrk="0" fontAlgn="base" hangingPunct="0">
              <a:spcBef>
                <a:spcPct val="0"/>
              </a:spcBef>
              <a:spcAft>
                <a:spcPct val="0"/>
              </a:spcAft>
              <a:defRPr kumimoji="1" sz="2585">
                <a:solidFill>
                  <a:srgbClr val="4087C8"/>
                </a:solidFill>
                <a:latin typeface="+mj-lt"/>
                <a:ea typeface="+mj-ea"/>
                <a:cs typeface="+mj-cs"/>
              </a:defRPr>
            </a:lvl1pPr>
            <a:lvl2pPr algn="l" rtl="0" eaLnBrk="0" fontAlgn="base" hangingPunct="0">
              <a:spcBef>
                <a:spcPct val="0"/>
              </a:spcBef>
              <a:spcAft>
                <a:spcPct val="0"/>
              </a:spcAft>
              <a:defRPr kumimoji="1" sz="2585">
                <a:solidFill>
                  <a:srgbClr val="4087C8"/>
                </a:solidFill>
                <a:latin typeface="HGP創英角ｺﾞｼｯｸUB" pitchFamily="50" charset="-128"/>
                <a:ea typeface="HGP創英角ｺﾞｼｯｸUB" pitchFamily="50" charset="-128"/>
              </a:defRPr>
            </a:lvl2pPr>
            <a:lvl3pPr algn="l" rtl="0" eaLnBrk="0" fontAlgn="base" hangingPunct="0">
              <a:spcBef>
                <a:spcPct val="0"/>
              </a:spcBef>
              <a:spcAft>
                <a:spcPct val="0"/>
              </a:spcAft>
              <a:defRPr kumimoji="1" sz="2585">
                <a:solidFill>
                  <a:srgbClr val="4087C8"/>
                </a:solidFill>
                <a:latin typeface="HGP創英角ｺﾞｼｯｸUB" pitchFamily="50" charset="-128"/>
                <a:ea typeface="HGP創英角ｺﾞｼｯｸUB" pitchFamily="50" charset="-128"/>
              </a:defRPr>
            </a:lvl3pPr>
            <a:lvl4pPr algn="l" rtl="0" eaLnBrk="0" fontAlgn="base" hangingPunct="0">
              <a:spcBef>
                <a:spcPct val="0"/>
              </a:spcBef>
              <a:spcAft>
                <a:spcPct val="0"/>
              </a:spcAft>
              <a:defRPr kumimoji="1" sz="2585">
                <a:solidFill>
                  <a:srgbClr val="4087C8"/>
                </a:solidFill>
                <a:latin typeface="HGP創英角ｺﾞｼｯｸUB" pitchFamily="50" charset="-128"/>
                <a:ea typeface="HGP創英角ｺﾞｼｯｸUB" pitchFamily="50" charset="-128"/>
              </a:defRPr>
            </a:lvl4pPr>
            <a:lvl5pPr algn="l" rtl="0" eaLnBrk="0" fontAlgn="base" hangingPunct="0">
              <a:spcBef>
                <a:spcPct val="0"/>
              </a:spcBef>
              <a:spcAft>
                <a:spcPct val="0"/>
              </a:spcAft>
              <a:defRPr kumimoji="1" sz="2585">
                <a:solidFill>
                  <a:srgbClr val="4087C8"/>
                </a:solidFill>
                <a:latin typeface="HGP創英角ｺﾞｼｯｸUB" pitchFamily="50" charset="-128"/>
                <a:ea typeface="HGP創英角ｺﾞｼｯｸUB" pitchFamily="50" charset="-128"/>
              </a:defRPr>
            </a:lvl5pPr>
            <a:lvl6pPr marL="422041" algn="l" rtl="0" fontAlgn="base">
              <a:spcBef>
                <a:spcPct val="0"/>
              </a:spcBef>
              <a:spcAft>
                <a:spcPct val="0"/>
              </a:spcAft>
              <a:defRPr kumimoji="1" sz="2585">
                <a:solidFill>
                  <a:srgbClr val="4087C8"/>
                </a:solidFill>
                <a:latin typeface="HGP創英角ｺﾞｼｯｸUB" pitchFamily="50" charset="-128"/>
                <a:ea typeface="HGP創英角ｺﾞｼｯｸUB" pitchFamily="50" charset="-128"/>
              </a:defRPr>
            </a:lvl6pPr>
            <a:lvl7pPr marL="844083" algn="l" rtl="0" fontAlgn="base">
              <a:spcBef>
                <a:spcPct val="0"/>
              </a:spcBef>
              <a:spcAft>
                <a:spcPct val="0"/>
              </a:spcAft>
              <a:defRPr kumimoji="1" sz="2585">
                <a:solidFill>
                  <a:srgbClr val="4087C8"/>
                </a:solidFill>
                <a:latin typeface="HGP創英角ｺﾞｼｯｸUB" pitchFamily="50" charset="-128"/>
                <a:ea typeface="HGP創英角ｺﾞｼｯｸUB" pitchFamily="50" charset="-128"/>
              </a:defRPr>
            </a:lvl7pPr>
            <a:lvl8pPr marL="1266124" algn="l" rtl="0" fontAlgn="base">
              <a:spcBef>
                <a:spcPct val="0"/>
              </a:spcBef>
              <a:spcAft>
                <a:spcPct val="0"/>
              </a:spcAft>
              <a:defRPr kumimoji="1" sz="2585">
                <a:solidFill>
                  <a:srgbClr val="4087C8"/>
                </a:solidFill>
                <a:latin typeface="HGP創英角ｺﾞｼｯｸUB" pitchFamily="50" charset="-128"/>
                <a:ea typeface="HGP創英角ｺﾞｼｯｸUB" pitchFamily="50" charset="-128"/>
              </a:defRPr>
            </a:lvl8pPr>
            <a:lvl9pPr marL="1688165" algn="l" rtl="0" fontAlgn="base">
              <a:spcBef>
                <a:spcPct val="0"/>
              </a:spcBef>
              <a:spcAft>
                <a:spcPct val="0"/>
              </a:spcAft>
              <a:defRPr kumimoji="1" sz="2585">
                <a:solidFill>
                  <a:srgbClr val="4087C8"/>
                </a:solidFill>
                <a:latin typeface="HGP創英角ｺﾞｼｯｸUB" pitchFamily="50" charset="-128"/>
                <a:ea typeface="HGP創英角ｺﾞｼｯｸUB" pitchFamily="50" charset="-128"/>
              </a:defRPr>
            </a:lvl9pPr>
          </a:lstStyle>
          <a:p>
            <a:pPr eaLnBrk="1" hangingPunct="1"/>
            <a:r>
              <a:rPr lang="en-US" altLang="ja-JP" sz="2400" kern="0" dirty="0"/>
              <a:t>Scope and category</a:t>
            </a:r>
            <a:endParaRPr lang="ja-JP" altLang="en-US" sz="2400" kern="0" dirty="0"/>
          </a:p>
        </p:txBody>
      </p:sp>
      <p:graphicFrame>
        <p:nvGraphicFramePr>
          <p:cNvPr id="2" name="表 1">
            <a:extLst>
              <a:ext uri="{FF2B5EF4-FFF2-40B4-BE49-F238E27FC236}">
                <a16:creationId xmlns:a16="http://schemas.microsoft.com/office/drawing/2014/main" id="{0597DD10-3802-4D46-AB42-DD5079DBAC8C}"/>
              </a:ext>
            </a:extLst>
          </p:cNvPr>
          <p:cNvGraphicFramePr>
            <a:graphicFrameLocks noGrp="1"/>
          </p:cNvGraphicFramePr>
          <p:nvPr>
            <p:extLst>
              <p:ext uri="{D42A27DB-BD31-4B8C-83A1-F6EECF244321}">
                <p14:modId xmlns:p14="http://schemas.microsoft.com/office/powerpoint/2010/main" val="1154095834"/>
              </p:ext>
            </p:extLst>
          </p:nvPr>
        </p:nvGraphicFramePr>
        <p:xfrm>
          <a:off x="104572" y="2358125"/>
          <a:ext cx="4466335" cy="4344716"/>
        </p:xfrm>
        <a:graphic>
          <a:graphicData uri="http://schemas.openxmlformats.org/drawingml/2006/table">
            <a:tbl>
              <a:tblPr firstRow="1" bandRow="1">
                <a:tableStyleId>{5940675A-B579-460E-94D1-54222C63F5DA}</a:tableStyleId>
              </a:tblPr>
              <a:tblGrid>
                <a:gridCol w="702691">
                  <a:extLst>
                    <a:ext uri="{9D8B030D-6E8A-4147-A177-3AD203B41FA5}">
                      <a16:colId xmlns:a16="http://schemas.microsoft.com/office/drawing/2014/main" val="1572311746"/>
                    </a:ext>
                  </a:extLst>
                </a:gridCol>
                <a:gridCol w="497204">
                  <a:extLst>
                    <a:ext uri="{9D8B030D-6E8A-4147-A177-3AD203B41FA5}">
                      <a16:colId xmlns:a16="http://schemas.microsoft.com/office/drawing/2014/main" val="844607197"/>
                    </a:ext>
                  </a:extLst>
                </a:gridCol>
                <a:gridCol w="1365567">
                  <a:extLst>
                    <a:ext uri="{9D8B030D-6E8A-4147-A177-3AD203B41FA5}">
                      <a16:colId xmlns:a16="http://schemas.microsoft.com/office/drawing/2014/main" val="2680768822"/>
                    </a:ext>
                  </a:extLst>
                </a:gridCol>
                <a:gridCol w="1059180">
                  <a:extLst>
                    <a:ext uri="{9D8B030D-6E8A-4147-A177-3AD203B41FA5}">
                      <a16:colId xmlns:a16="http://schemas.microsoft.com/office/drawing/2014/main" val="1587811944"/>
                    </a:ext>
                  </a:extLst>
                </a:gridCol>
                <a:gridCol w="841693">
                  <a:extLst>
                    <a:ext uri="{9D8B030D-6E8A-4147-A177-3AD203B41FA5}">
                      <a16:colId xmlns:a16="http://schemas.microsoft.com/office/drawing/2014/main" val="2863165821"/>
                    </a:ext>
                  </a:extLst>
                </a:gridCol>
              </a:tblGrid>
              <a:tr h="474954">
                <a:tc gridSpan="4">
                  <a:txBody>
                    <a:bodyPr/>
                    <a:lstStyle/>
                    <a:p>
                      <a:pPr algn="ctr"/>
                      <a:r>
                        <a:rPr kumimoji="1" lang="en-US" altLang="ja-JP" sz="1200" dirty="0"/>
                        <a:t>Category</a:t>
                      </a:r>
                      <a:endParaRPr kumimoji="1" lang="ja-JP" altLang="en-US" sz="1200" dirty="0"/>
                    </a:p>
                  </a:txBody>
                  <a:tcPr anchor="ctr">
                    <a:solidFill>
                      <a:schemeClr val="bg1"/>
                    </a:solidFill>
                  </a:tcPr>
                </a:tc>
                <a:tc hMerge="1">
                  <a:txBody>
                    <a:bodyPr/>
                    <a:lstStyle/>
                    <a:p>
                      <a:endParaRPr kumimoji="1" lang="ja-JP" altLang="en-US" sz="1200" dirty="0"/>
                    </a:p>
                  </a:txBody>
                  <a:tcPr>
                    <a:solidFill>
                      <a:schemeClr val="bg1"/>
                    </a:solidFill>
                  </a:tcPr>
                </a:tc>
                <a:tc hMerge="1">
                  <a:txBody>
                    <a:bodyPr/>
                    <a:lstStyle/>
                    <a:p>
                      <a:endParaRPr kumimoji="1" lang="ja-JP" altLang="en-US" sz="1200" dirty="0"/>
                    </a:p>
                  </a:txBody>
                  <a:tcPr>
                    <a:solidFill>
                      <a:schemeClr val="bg1"/>
                    </a:solidFill>
                  </a:tcPr>
                </a:tc>
                <a:tc hMerge="1">
                  <a:txBody>
                    <a:bodyPr/>
                    <a:lstStyle/>
                    <a:p>
                      <a:endParaRPr kumimoji="1" lang="ja-JP" altLang="en-US" sz="1200" dirty="0"/>
                    </a:p>
                  </a:txBody>
                  <a:tcPr>
                    <a:solidFill>
                      <a:schemeClr val="bg1"/>
                    </a:solidFill>
                  </a:tcPr>
                </a:tc>
                <a:tc>
                  <a:txBody>
                    <a:bodyPr/>
                    <a:lstStyle/>
                    <a:p>
                      <a:pPr algn="ctr"/>
                      <a:r>
                        <a:rPr kumimoji="1" lang="en-US" altLang="ja-JP" sz="1200" dirty="0"/>
                        <a:t>2025 Standard</a:t>
                      </a:r>
                    </a:p>
                    <a:p>
                      <a:pPr algn="ctr"/>
                      <a:r>
                        <a:rPr kumimoji="1" lang="en-US" altLang="ja-JP" sz="1200" dirty="0"/>
                        <a:t>value</a:t>
                      </a:r>
                      <a:endParaRPr kumimoji="1" lang="ja-JP" altLang="en-US" sz="1200" dirty="0"/>
                    </a:p>
                  </a:txBody>
                  <a:tcPr anchor="ctr">
                    <a:solidFill>
                      <a:schemeClr val="bg1"/>
                    </a:solidFill>
                  </a:tcPr>
                </a:tc>
                <a:extLst>
                  <a:ext uri="{0D108BD9-81ED-4DB2-BD59-A6C34878D82A}">
                    <a16:rowId xmlns:a16="http://schemas.microsoft.com/office/drawing/2014/main" val="746386482"/>
                  </a:ext>
                </a:extLst>
              </a:tr>
              <a:tr h="284972">
                <a:tc rowSpan="11">
                  <a:txBody>
                    <a:bodyPr/>
                    <a:lstStyle/>
                    <a:p>
                      <a:pPr algn="ctr"/>
                      <a:r>
                        <a:rPr kumimoji="1" lang="en-US" altLang="ja-JP" sz="1200" dirty="0"/>
                        <a:t>Truck</a:t>
                      </a:r>
                      <a:endParaRPr kumimoji="1" lang="ja-JP" altLang="en-US" sz="1200" dirty="0"/>
                    </a:p>
                  </a:txBody>
                  <a:tcPr anchor="ctr">
                    <a:solidFill>
                      <a:schemeClr val="bg1"/>
                    </a:solidFill>
                  </a:tcPr>
                </a:tc>
                <a:tc>
                  <a:txBody>
                    <a:bodyPr/>
                    <a:lstStyle/>
                    <a:p>
                      <a:pPr algn="ctr"/>
                      <a:r>
                        <a:rPr kumimoji="1" lang="en-US" altLang="ja-JP" sz="1200" dirty="0"/>
                        <a:t>T1</a:t>
                      </a:r>
                      <a:endParaRPr kumimoji="1" lang="ja-JP" altLang="en-US" sz="1200" dirty="0"/>
                    </a:p>
                  </a:txBody>
                  <a:tcPr anchor="ctr">
                    <a:solidFill>
                      <a:schemeClr val="bg1"/>
                    </a:solidFill>
                  </a:tcPr>
                </a:tc>
                <a:tc rowSpan="4">
                  <a:txBody>
                    <a:bodyPr/>
                    <a:lstStyle/>
                    <a:p>
                      <a:pPr algn="ctr"/>
                      <a:r>
                        <a:rPr kumimoji="1" lang="en-US" altLang="ja-JP" sz="1200" dirty="0"/>
                        <a:t>3.5t&lt;GVW&lt;=7.5t</a:t>
                      </a:r>
                      <a:endParaRPr kumimoji="1" lang="ja-JP" altLang="en-US" sz="1200" dirty="0"/>
                    </a:p>
                  </a:txBody>
                  <a:tcPr anchor="ctr">
                    <a:solidFill>
                      <a:schemeClr val="bg1"/>
                    </a:solidFill>
                  </a:tcPr>
                </a:tc>
                <a:tc>
                  <a:txBody>
                    <a:bodyPr/>
                    <a:lstStyle/>
                    <a:p>
                      <a:pPr algn="ctr"/>
                      <a:r>
                        <a:rPr kumimoji="1" lang="en-US" altLang="ja-JP" sz="1200" dirty="0"/>
                        <a:t>PL&lt;=1.5t</a:t>
                      </a:r>
                      <a:endParaRPr kumimoji="1" lang="ja-JP" altLang="en-US" sz="1200" dirty="0"/>
                    </a:p>
                  </a:txBody>
                  <a:tcPr anchor="ctr">
                    <a:solidFill>
                      <a:schemeClr val="bg1"/>
                    </a:solidFill>
                  </a:tcPr>
                </a:tc>
                <a:tc>
                  <a:txBody>
                    <a:bodyPr/>
                    <a:lstStyle/>
                    <a:p>
                      <a:pPr algn="ctr"/>
                      <a:r>
                        <a:rPr kumimoji="1" lang="en-US" altLang="ja-JP" sz="1200" dirty="0"/>
                        <a:t>13.45</a:t>
                      </a:r>
                      <a:endParaRPr kumimoji="1" lang="ja-JP" altLang="en-US" sz="1200" dirty="0"/>
                    </a:p>
                  </a:txBody>
                  <a:tcPr anchor="ctr">
                    <a:solidFill>
                      <a:schemeClr val="bg1"/>
                    </a:solidFill>
                  </a:tcPr>
                </a:tc>
                <a:extLst>
                  <a:ext uri="{0D108BD9-81ED-4DB2-BD59-A6C34878D82A}">
                    <a16:rowId xmlns:a16="http://schemas.microsoft.com/office/drawing/2014/main" val="2544843075"/>
                  </a:ext>
                </a:extLst>
              </a:tr>
              <a:tr h="284972">
                <a:tc vMerge="1">
                  <a:txBody>
                    <a:bodyPr/>
                    <a:lstStyle/>
                    <a:p>
                      <a:pPr algn="ctr"/>
                      <a:endParaRPr kumimoji="1" lang="ja-JP" altLang="en-US" sz="1200"/>
                    </a:p>
                  </a:txBody>
                  <a:tcPr anchor="ctr">
                    <a:solidFill>
                      <a:schemeClr val="bg1"/>
                    </a:solidFill>
                  </a:tcPr>
                </a:tc>
                <a:tc>
                  <a:txBody>
                    <a:bodyPr/>
                    <a:lstStyle/>
                    <a:p>
                      <a:pPr algn="ctr"/>
                      <a:r>
                        <a:rPr kumimoji="1" lang="en-US" altLang="ja-JP" sz="1200" dirty="0"/>
                        <a:t>T2</a:t>
                      </a:r>
                      <a:endParaRPr kumimoji="1" lang="ja-JP" altLang="en-US" sz="1200" dirty="0"/>
                    </a:p>
                  </a:txBody>
                  <a:tcPr anchor="ctr">
                    <a:solidFill>
                      <a:schemeClr val="bg1"/>
                    </a:solidFill>
                  </a:tcPr>
                </a:tc>
                <a:tc vMerge="1">
                  <a:txBody>
                    <a:bodyPr/>
                    <a:lstStyle/>
                    <a:p>
                      <a:pPr algn="ctr"/>
                      <a:endParaRPr kumimoji="1" lang="ja-JP" altLang="en-US" sz="1200" dirty="0"/>
                    </a:p>
                  </a:txBody>
                  <a:tcPr anchor="ctr">
                    <a:solidFill>
                      <a:schemeClr val="bg1"/>
                    </a:solidFill>
                  </a:tcPr>
                </a:tc>
                <a:tc>
                  <a:txBody>
                    <a:bodyPr/>
                    <a:lstStyle/>
                    <a:p>
                      <a:pPr algn="ctr"/>
                      <a:r>
                        <a:rPr kumimoji="1" lang="en-US" altLang="ja-JP" sz="1200" dirty="0"/>
                        <a:t>1.5t&lt;PL&lt;=2t</a:t>
                      </a:r>
                      <a:endParaRPr kumimoji="1" lang="ja-JP" altLang="en-US" sz="1200" dirty="0"/>
                    </a:p>
                  </a:txBody>
                  <a:tcPr anchor="ctr">
                    <a:solidFill>
                      <a:schemeClr val="bg1"/>
                    </a:solidFill>
                  </a:tcPr>
                </a:tc>
                <a:tc>
                  <a:txBody>
                    <a:bodyPr/>
                    <a:lstStyle/>
                    <a:p>
                      <a:pPr algn="ctr"/>
                      <a:r>
                        <a:rPr kumimoji="1" lang="en-US" altLang="ja-JP" sz="1200" dirty="0"/>
                        <a:t>11.93</a:t>
                      </a:r>
                      <a:endParaRPr kumimoji="1" lang="ja-JP" altLang="en-US" sz="1200" dirty="0"/>
                    </a:p>
                  </a:txBody>
                  <a:tcPr anchor="ctr">
                    <a:solidFill>
                      <a:schemeClr val="bg1"/>
                    </a:solidFill>
                  </a:tcPr>
                </a:tc>
                <a:extLst>
                  <a:ext uri="{0D108BD9-81ED-4DB2-BD59-A6C34878D82A}">
                    <a16:rowId xmlns:a16="http://schemas.microsoft.com/office/drawing/2014/main" val="1462008855"/>
                  </a:ext>
                </a:extLst>
              </a:tr>
              <a:tr h="284972">
                <a:tc vMerge="1">
                  <a:txBody>
                    <a:bodyPr/>
                    <a:lstStyle/>
                    <a:p>
                      <a:pPr algn="ctr"/>
                      <a:endParaRPr kumimoji="1" lang="ja-JP" altLang="en-US" sz="1200" dirty="0"/>
                    </a:p>
                  </a:txBody>
                  <a:tcPr anchor="ctr">
                    <a:solidFill>
                      <a:schemeClr val="bg1"/>
                    </a:solidFill>
                  </a:tcPr>
                </a:tc>
                <a:tc>
                  <a:txBody>
                    <a:bodyPr/>
                    <a:lstStyle/>
                    <a:p>
                      <a:pPr algn="ctr"/>
                      <a:r>
                        <a:rPr kumimoji="1" lang="en-US" altLang="ja-JP" sz="1200" dirty="0"/>
                        <a:t>T3</a:t>
                      </a:r>
                      <a:endParaRPr kumimoji="1" lang="ja-JP" altLang="en-US" sz="1200" dirty="0"/>
                    </a:p>
                  </a:txBody>
                  <a:tcPr anchor="ctr">
                    <a:solidFill>
                      <a:schemeClr val="bg1"/>
                    </a:solidFill>
                  </a:tcPr>
                </a:tc>
                <a:tc vMerge="1">
                  <a:txBody>
                    <a:bodyPr/>
                    <a:lstStyle/>
                    <a:p>
                      <a:pPr algn="ctr"/>
                      <a:endParaRPr kumimoji="1" lang="ja-JP" altLang="en-US" sz="1200" dirty="0"/>
                    </a:p>
                  </a:txBody>
                  <a:tcPr anchor="ctr">
                    <a:solidFill>
                      <a:schemeClr val="bg1"/>
                    </a:solidFill>
                  </a:tcPr>
                </a:tc>
                <a:tc>
                  <a:txBody>
                    <a:bodyPr/>
                    <a:lstStyle/>
                    <a:p>
                      <a:pPr algn="ctr"/>
                      <a:r>
                        <a:rPr kumimoji="1" lang="en-US" altLang="ja-JP" sz="1200" dirty="0"/>
                        <a:t>2t&lt;PL&lt;=3t</a:t>
                      </a:r>
                      <a:endParaRPr kumimoji="1" lang="ja-JP" altLang="en-US" sz="1200" dirty="0"/>
                    </a:p>
                  </a:txBody>
                  <a:tcPr anchor="ctr">
                    <a:solidFill>
                      <a:schemeClr val="bg1"/>
                    </a:solidFill>
                  </a:tcPr>
                </a:tc>
                <a:tc>
                  <a:txBody>
                    <a:bodyPr/>
                    <a:lstStyle/>
                    <a:p>
                      <a:pPr algn="ctr"/>
                      <a:r>
                        <a:rPr kumimoji="1" lang="en-US" altLang="ja-JP" sz="1200" dirty="0"/>
                        <a:t>10.59</a:t>
                      </a:r>
                      <a:endParaRPr kumimoji="1" lang="ja-JP" altLang="en-US" sz="1200" dirty="0"/>
                    </a:p>
                  </a:txBody>
                  <a:tcPr anchor="ctr">
                    <a:solidFill>
                      <a:schemeClr val="bg1"/>
                    </a:solidFill>
                  </a:tcPr>
                </a:tc>
                <a:extLst>
                  <a:ext uri="{0D108BD9-81ED-4DB2-BD59-A6C34878D82A}">
                    <a16:rowId xmlns:a16="http://schemas.microsoft.com/office/drawing/2014/main" val="460367504"/>
                  </a:ext>
                </a:extLst>
              </a:tr>
              <a:tr h="284972">
                <a:tc vMerge="1">
                  <a:txBody>
                    <a:bodyPr/>
                    <a:lstStyle/>
                    <a:p>
                      <a:pPr algn="ctr"/>
                      <a:endParaRPr kumimoji="1" lang="ja-JP" altLang="en-US" sz="1200"/>
                    </a:p>
                  </a:txBody>
                  <a:tcPr anchor="ctr">
                    <a:solidFill>
                      <a:schemeClr val="bg1"/>
                    </a:solidFill>
                  </a:tcPr>
                </a:tc>
                <a:tc>
                  <a:txBody>
                    <a:bodyPr/>
                    <a:lstStyle/>
                    <a:p>
                      <a:pPr algn="ctr"/>
                      <a:r>
                        <a:rPr kumimoji="1" lang="en-US" altLang="ja-JP" sz="1200" dirty="0"/>
                        <a:t>T4</a:t>
                      </a:r>
                      <a:endParaRPr kumimoji="1" lang="ja-JP" altLang="en-US" sz="1200" dirty="0"/>
                    </a:p>
                  </a:txBody>
                  <a:tcPr anchor="ctr">
                    <a:solidFill>
                      <a:schemeClr val="bg1"/>
                    </a:solidFill>
                  </a:tcPr>
                </a:tc>
                <a:tc vMerge="1">
                  <a:txBody>
                    <a:bodyPr/>
                    <a:lstStyle/>
                    <a:p>
                      <a:pPr algn="ctr"/>
                      <a:endParaRPr kumimoji="1" lang="ja-JP" altLang="en-US" sz="1200" dirty="0"/>
                    </a:p>
                  </a:txBody>
                  <a:tcPr anchor="ctr">
                    <a:solidFill>
                      <a:schemeClr val="bg1"/>
                    </a:solidFill>
                  </a:tcPr>
                </a:tc>
                <a:tc>
                  <a:txBody>
                    <a:bodyPr/>
                    <a:lstStyle/>
                    <a:p>
                      <a:pPr algn="ctr"/>
                      <a:r>
                        <a:rPr kumimoji="1" lang="en-US" altLang="ja-JP" sz="1200" dirty="0"/>
                        <a:t>3t&lt;PL</a:t>
                      </a:r>
                      <a:endParaRPr kumimoji="1" lang="ja-JP" altLang="en-US" sz="1200" dirty="0"/>
                    </a:p>
                  </a:txBody>
                  <a:tcPr anchor="ctr">
                    <a:solidFill>
                      <a:schemeClr val="bg1"/>
                    </a:solidFill>
                  </a:tcPr>
                </a:tc>
                <a:tc>
                  <a:txBody>
                    <a:bodyPr/>
                    <a:lstStyle/>
                    <a:p>
                      <a:pPr algn="ctr"/>
                      <a:r>
                        <a:rPr kumimoji="1" lang="en-US" altLang="ja-JP" sz="1200" dirty="0"/>
                        <a:t>9.91</a:t>
                      </a:r>
                      <a:endParaRPr kumimoji="1" lang="ja-JP" altLang="en-US" sz="1200" dirty="0"/>
                    </a:p>
                  </a:txBody>
                  <a:tcPr anchor="ctr">
                    <a:solidFill>
                      <a:schemeClr val="bg1"/>
                    </a:solidFill>
                  </a:tcPr>
                </a:tc>
                <a:extLst>
                  <a:ext uri="{0D108BD9-81ED-4DB2-BD59-A6C34878D82A}">
                    <a16:rowId xmlns:a16="http://schemas.microsoft.com/office/drawing/2014/main" val="3563743884"/>
                  </a:ext>
                </a:extLst>
              </a:tr>
              <a:tr h="284972">
                <a:tc vMerge="1">
                  <a:txBody>
                    <a:bodyPr/>
                    <a:lstStyle/>
                    <a:p>
                      <a:pPr algn="ctr"/>
                      <a:endParaRPr kumimoji="1" lang="ja-JP" altLang="en-US" sz="1200"/>
                    </a:p>
                  </a:txBody>
                  <a:tcPr anchor="ctr">
                    <a:solidFill>
                      <a:schemeClr val="bg1"/>
                    </a:solidFill>
                  </a:tcPr>
                </a:tc>
                <a:tc>
                  <a:txBody>
                    <a:bodyPr/>
                    <a:lstStyle/>
                    <a:p>
                      <a:pPr algn="ctr"/>
                      <a:r>
                        <a:rPr kumimoji="1" lang="en-US" altLang="ja-JP" sz="1200" dirty="0"/>
                        <a:t>T5</a:t>
                      </a:r>
                      <a:endParaRPr kumimoji="1" lang="ja-JP" altLang="en-US" sz="1200" dirty="0"/>
                    </a:p>
                  </a:txBody>
                  <a:tcPr anchor="ctr">
                    <a:solidFill>
                      <a:schemeClr val="bg1"/>
                    </a:solidFill>
                  </a:tcPr>
                </a:tc>
                <a:tc gridSpan="2">
                  <a:txBody>
                    <a:bodyPr/>
                    <a:lstStyle/>
                    <a:p>
                      <a:pPr algn="ctr"/>
                      <a:r>
                        <a:rPr kumimoji="1" lang="en-US" altLang="ja-JP" sz="1200" dirty="0"/>
                        <a:t>7.5&lt;GVW&lt;=8t</a:t>
                      </a:r>
                      <a:endParaRPr kumimoji="1" lang="ja-JP" altLang="en-US" sz="1200" dirty="0"/>
                    </a:p>
                  </a:txBody>
                  <a:tcPr anchor="ctr">
                    <a:solidFill>
                      <a:schemeClr val="bg1"/>
                    </a:solidFill>
                  </a:tcPr>
                </a:tc>
                <a:tc hMerge="1">
                  <a:txBody>
                    <a:bodyPr/>
                    <a:lstStyle/>
                    <a:p>
                      <a:pPr algn="ctr"/>
                      <a:endParaRPr kumimoji="1" lang="ja-JP" altLang="en-US" sz="1200" dirty="0"/>
                    </a:p>
                  </a:txBody>
                  <a:tcPr anchor="ctr">
                    <a:solidFill>
                      <a:schemeClr val="bg1"/>
                    </a:solidFill>
                  </a:tcPr>
                </a:tc>
                <a:tc>
                  <a:txBody>
                    <a:bodyPr/>
                    <a:lstStyle/>
                    <a:p>
                      <a:pPr algn="ctr"/>
                      <a:r>
                        <a:rPr kumimoji="1" lang="en-US" altLang="ja-JP" sz="1200" dirty="0"/>
                        <a:t>8.39</a:t>
                      </a:r>
                      <a:endParaRPr kumimoji="1" lang="ja-JP" altLang="en-US" sz="1200" dirty="0"/>
                    </a:p>
                  </a:txBody>
                  <a:tcPr anchor="ctr">
                    <a:solidFill>
                      <a:schemeClr val="bg1"/>
                    </a:solidFill>
                  </a:tcPr>
                </a:tc>
                <a:extLst>
                  <a:ext uri="{0D108BD9-81ED-4DB2-BD59-A6C34878D82A}">
                    <a16:rowId xmlns:a16="http://schemas.microsoft.com/office/drawing/2014/main" val="3793627573"/>
                  </a:ext>
                </a:extLst>
              </a:tr>
              <a:tr h="284972">
                <a:tc vMerge="1">
                  <a:txBody>
                    <a:bodyPr/>
                    <a:lstStyle/>
                    <a:p>
                      <a:pPr algn="ctr"/>
                      <a:endParaRPr kumimoji="1" lang="ja-JP" altLang="en-US" sz="1200"/>
                    </a:p>
                  </a:txBody>
                  <a:tcPr anchor="ctr">
                    <a:solidFill>
                      <a:schemeClr val="bg1"/>
                    </a:solidFill>
                  </a:tcPr>
                </a:tc>
                <a:tc>
                  <a:txBody>
                    <a:bodyPr/>
                    <a:lstStyle/>
                    <a:p>
                      <a:pPr algn="ctr"/>
                      <a:r>
                        <a:rPr kumimoji="1" lang="en-US" altLang="ja-JP" sz="1200" dirty="0"/>
                        <a:t>T6</a:t>
                      </a:r>
                      <a:endParaRPr kumimoji="1" lang="ja-JP" altLang="en-US" sz="1200" dirty="0"/>
                    </a:p>
                  </a:txBody>
                  <a:tcPr anchor="ctr">
                    <a:solidFill>
                      <a:schemeClr val="bg1"/>
                    </a:solidFill>
                  </a:tcPr>
                </a:tc>
                <a:tc gridSpan="2">
                  <a:txBody>
                    <a:bodyPr/>
                    <a:lstStyle/>
                    <a:p>
                      <a:pPr algn="ctr"/>
                      <a:r>
                        <a:rPr kumimoji="1" lang="en-US" altLang="ja-JP" sz="1200" dirty="0"/>
                        <a:t>8t&lt;GVW&lt;=10t</a:t>
                      </a:r>
                      <a:endParaRPr kumimoji="1" lang="ja-JP" altLang="en-US" sz="1200" dirty="0"/>
                    </a:p>
                  </a:txBody>
                  <a:tcPr anchor="ctr">
                    <a:solidFill>
                      <a:schemeClr val="bg1"/>
                    </a:solidFill>
                  </a:tcPr>
                </a:tc>
                <a:tc hMerge="1">
                  <a:txBody>
                    <a:bodyPr/>
                    <a:lstStyle/>
                    <a:p>
                      <a:pPr algn="ctr"/>
                      <a:endParaRPr kumimoji="1" lang="ja-JP" altLang="en-US" sz="1200" dirty="0"/>
                    </a:p>
                  </a:txBody>
                  <a:tcPr anchor="ctr">
                    <a:solidFill>
                      <a:schemeClr val="bg1"/>
                    </a:solidFill>
                  </a:tcPr>
                </a:tc>
                <a:tc>
                  <a:txBody>
                    <a:bodyPr/>
                    <a:lstStyle/>
                    <a:p>
                      <a:pPr algn="ctr"/>
                      <a:r>
                        <a:rPr kumimoji="1" lang="en-US" altLang="ja-JP" sz="1200" dirty="0"/>
                        <a:t>7.46</a:t>
                      </a:r>
                      <a:endParaRPr kumimoji="1" lang="ja-JP" altLang="en-US" sz="1200" dirty="0"/>
                    </a:p>
                  </a:txBody>
                  <a:tcPr anchor="ctr">
                    <a:solidFill>
                      <a:schemeClr val="bg1"/>
                    </a:solidFill>
                  </a:tcPr>
                </a:tc>
                <a:extLst>
                  <a:ext uri="{0D108BD9-81ED-4DB2-BD59-A6C34878D82A}">
                    <a16:rowId xmlns:a16="http://schemas.microsoft.com/office/drawing/2014/main" val="1601754006"/>
                  </a:ext>
                </a:extLst>
              </a:tr>
              <a:tr h="284972">
                <a:tc vMerge="1">
                  <a:txBody>
                    <a:bodyPr/>
                    <a:lstStyle/>
                    <a:p>
                      <a:pPr algn="ctr"/>
                      <a:endParaRPr kumimoji="1" lang="ja-JP" altLang="en-US" sz="1200" dirty="0"/>
                    </a:p>
                  </a:txBody>
                  <a:tcPr anchor="ctr">
                    <a:solidFill>
                      <a:schemeClr val="bg1"/>
                    </a:solidFill>
                  </a:tcPr>
                </a:tc>
                <a:tc>
                  <a:txBody>
                    <a:bodyPr/>
                    <a:lstStyle/>
                    <a:p>
                      <a:pPr algn="ctr"/>
                      <a:r>
                        <a:rPr kumimoji="1" lang="en-US" altLang="ja-JP" sz="1200" dirty="0"/>
                        <a:t>T7</a:t>
                      </a:r>
                      <a:endParaRPr kumimoji="1" lang="ja-JP" altLang="en-US" sz="1200" dirty="0"/>
                    </a:p>
                  </a:txBody>
                  <a:tcPr anchor="ctr">
                    <a:solidFill>
                      <a:schemeClr val="bg1"/>
                    </a:solidFill>
                  </a:tcPr>
                </a:tc>
                <a:tc gridSpan="2">
                  <a:txBody>
                    <a:bodyPr/>
                    <a:lstStyle/>
                    <a:p>
                      <a:pPr algn="ctr"/>
                      <a:r>
                        <a:rPr kumimoji="1" lang="en-US" altLang="ja-JP" sz="1200" dirty="0"/>
                        <a:t>10t&lt;GVW&lt;=12t</a:t>
                      </a:r>
                      <a:endParaRPr kumimoji="1" lang="ja-JP" altLang="en-US" sz="1200" dirty="0"/>
                    </a:p>
                  </a:txBody>
                  <a:tcPr anchor="ctr">
                    <a:solidFill>
                      <a:schemeClr val="bg1"/>
                    </a:solidFill>
                  </a:tcPr>
                </a:tc>
                <a:tc hMerge="1">
                  <a:txBody>
                    <a:bodyPr/>
                    <a:lstStyle/>
                    <a:p>
                      <a:pPr algn="ctr"/>
                      <a:endParaRPr kumimoji="1" lang="ja-JP" altLang="en-US" sz="1200" dirty="0"/>
                    </a:p>
                  </a:txBody>
                  <a:tcPr anchor="ctr">
                    <a:solidFill>
                      <a:schemeClr val="bg1"/>
                    </a:solidFill>
                  </a:tcPr>
                </a:tc>
                <a:tc>
                  <a:txBody>
                    <a:bodyPr/>
                    <a:lstStyle/>
                    <a:p>
                      <a:pPr algn="ctr"/>
                      <a:r>
                        <a:rPr kumimoji="1" lang="en-US" altLang="ja-JP" sz="1200" dirty="0"/>
                        <a:t>7.44</a:t>
                      </a:r>
                      <a:endParaRPr kumimoji="1" lang="ja-JP" altLang="en-US" sz="1200" dirty="0"/>
                    </a:p>
                  </a:txBody>
                  <a:tcPr anchor="ctr">
                    <a:solidFill>
                      <a:schemeClr val="bg1"/>
                    </a:solidFill>
                  </a:tcPr>
                </a:tc>
                <a:extLst>
                  <a:ext uri="{0D108BD9-81ED-4DB2-BD59-A6C34878D82A}">
                    <a16:rowId xmlns:a16="http://schemas.microsoft.com/office/drawing/2014/main" val="1847224122"/>
                  </a:ext>
                </a:extLst>
              </a:tr>
              <a:tr h="284972">
                <a:tc vMerge="1">
                  <a:txBody>
                    <a:bodyPr/>
                    <a:lstStyle/>
                    <a:p>
                      <a:pPr algn="ctr"/>
                      <a:endParaRPr kumimoji="1" lang="ja-JP" altLang="en-US" sz="1200" dirty="0"/>
                    </a:p>
                  </a:txBody>
                  <a:tcPr anchor="ctr">
                    <a:solidFill>
                      <a:schemeClr val="bg1"/>
                    </a:solidFill>
                  </a:tcPr>
                </a:tc>
                <a:tc>
                  <a:txBody>
                    <a:bodyPr/>
                    <a:lstStyle/>
                    <a:p>
                      <a:pPr algn="ctr"/>
                      <a:r>
                        <a:rPr kumimoji="1" lang="en-US" altLang="ja-JP" sz="1200" dirty="0"/>
                        <a:t>T8</a:t>
                      </a:r>
                      <a:endParaRPr kumimoji="1" lang="ja-JP" altLang="en-US" sz="1200" dirty="0"/>
                    </a:p>
                  </a:txBody>
                  <a:tcPr anchor="ctr">
                    <a:solidFill>
                      <a:schemeClr val="bg1"/>
                    </a:solidFill>
                  </a:tcPr>
                </a:tc>
                <a:tc gridSpan="2">
                  <a:txBody>
                    <a:bodyPr/>
                    <a:lstStyle/>
                    <a:p>
                      <a:pPr algn="ctr"/>
                      <a:r>
                        <a:rPr kumimoji="1" lang="en-US" altLang="ja-JP" sz="1200" dirty="0"/>
                        <a:t>12t&lt;GVW&lt;=14t</a:t>
                      </a:r>
                      <a:endParaRPr kumimoji="1" lang="ja-JP" altLang="en-US" sz="1200" dirty="0"/>
                    </a:p>
                  </a:txBody>
                  <a:tcPr anchor="ctr">
                    <a:solidFill>
                      <a:schemeClr val="bg1"/>
                    </a:solidFill>
                  </a:tcPr>
                </a:tc>
                <a:tc hMerge="1">
                  <a:txBody>
                    <a:bodyPr/>
                    <a:lstStyle/>
                    <a:p>
                      <a:pPr algn="ctr"/>
                      <a:endParaRPr kumimoji="1" lang="ja-JP" altLang="en-US" sz="1200" dirty="0"/>
                    </a:p>
                  </a:txBody>
                  <a:tcPr anchor="ctr">
                    <a:solidFill>
                      <a:schemeClr val="bg1"/>
                    </a:solidFill>
                  </a:tcPr>
                </a:tc>
                <a:tc>
                  <a:txBody>
                    <a:bodyPr/>
                    <a:lstStyle/>
                    <a:p>
                      <a:pPr algn="ctr"/>
                      <a:r>
                        <a:rPr kumimoji="1" lang="en-US" altLang="ja-JP" sz="1200" dirty="0"/>
                        <a:t>6.42</a:t>
                      </a:r>
                      <a:endParaRPr kumimoji="1" lang="ja-JP" altLang="en-US" sz="1200" dirty="0"/>
                    </a:p>
                  </a:txBody>
                  <a:tcPr anchor="ctr">
                    <a:solidFill>
                      <a:schemeClr val="bg1"/>
                    </a:solidFill>
                  </a:tcPr>
                </a:tc>
                <a:extLst>
                  <a:ext uri="{0D108BD9-81ED-4DB2-BD59-A6C34878D82A}">
                    <a16:rowId xmlns:a16="http://schemas.microsoft.com/office/drawing/2014/main" val="490282361"/>
                  </a:ext>
                </a:extLst>
              </a:tr>
              <a:tr h="284972">
                <a:tc vMerge="1">
                  <a:txBody>
                    <a:bodyPr/>
                    <a:lstStyle/>
                    <a:p>
                      <a:pPr algn="ctr"/>
                      <a:endParaRPr kumimoji="1" lang="ja-JP" altLang="en-US" sz="1200"/>
                    </a:p>
                  </a:txBody>
                  <a:tcPr anchor="ctr">
                    <a:solidFill>
                      <a:schemeClr val="bg1"/>
                    </a:solidFill>
                  </a:tcPr>
                </a:tc>
                <a:tc>
                  <a:txBody>
                    <a:bodyPr/>
                    <a:lstStyle/>
                    <a:p>
                      <a:pPr algn="ctr"/>
                      <a:r>
                        <a:rPr kumimoji="1" lang="en-US" altLang="ja-JP" sz="1200" dirty="0"/>
                        <a:t>T9</a:t>
                      </a:r>
                      <a:endParaRPr kumimoji="1" lang="ja-JP" altLang="en-US" sz="1200" dirty="0"/>
                    </a:p>
                  </a:txBody>
                  <a:tcPr anchor="ctr">
                    <a:solidFill>
                      <a:schemeClr val="bg1"/>
                    </a:solidFill>
                  </a:tcPr>
                </a:tc>
                <a:tc gridSpan="2">
                  <a:txBody>
                    <a:bodyPr/>
                    <a:lstStyle/>
                    <a:p>
                      <a:pPr algn="ctr"/>
                      <a:r>
                        <a:rPr kumimoji="1" lang="en-US" altLang="ja-JP" sz="1200" dirty="0"/>
                        <a:t>14t&lt;GVW&lt;=16t</a:t>
                      </a:r>
                      <a:endParaRPr kumimoji="1" lang="ja-JP" altLang="en-US" sz="1200" dirty="0"/>
                    </a:p>
                  </a:txBody>
                  <a:tcPr anchor="ctr">
                    <a:solidFill>
                      <a:schemeClr val="bg1"/>
                    </a:solidFill>
                  </a:tcPr>
                </a:tc>
                <a:tc hMerge="1">
                  <a:txBody>
                    <a:bodyPr/>
                    <a:lstStyle/>
                    <a:p>
                      <a:pPr algn="ctr"/>
                      <a:endParaRPr kumimoji="1" lang="ja-JP" altLang="en-US" sz="1200" dirty="0"/>
                    </a:p>
                  </a:txBody>
                  <a:tcPr anchor="ctr">
                    <a:solidFill>
                      <a:schemeClr val="bg1"/>
                    </a:solidFill>
                  </a:tcPr>
                </a:tc>
                <a:tc>
                  <a:txBody>
                    <a:bodyPr/>
                    <a:lstStyle/>
                    <a:p>
                      <a:pPr algn="ctr"/>
                      <a:r>
                        <a:rPr kumimoji="1" lang="en-US" altLang="ja-JP" sz="1200" dirty="0"/>
                        <a:t>5.89</a:t>
                      </a:r>
                      <a:endParaRPr kumimoji="1" lang="ja-JP" altLang="en-US" sz="1200" dirty="0"/>
                    </a:p>
                  </a:txBody>
                  <a:tcPr anchor="ctr">
                    <a:solidFill>
                      <a:schemeClr val="bg1"/>
                    </a:solidFill>
                  </a:tcPr>
                </a:tc>
                <a:extLst>
                  <a:ext uri="{0D108BD9-81ED-4DB2-BD59-A6C34878D82A}">
                    <a16:rowId xmlns:a16="http://schemas.microsoft.com/office/drawing/2014/main" val="2058470353"/>
                  </a:ext>
                </a:extLst>
              </a:tr>
              <a:tr h="284972">
                <a:tc vMerge="1">
                  <a:txBody>
                    <a:bodyPr/>
                    <a:lstStyle/>
                    <a:p>
                      <a:pPr algn="ctr"/>
                      <a:endParaRPr kumimoji="1" lang="ja-JP" altLang="en-US" sz="1200"/>
                    </a:p>
                  </a:txBody>
                  <a:tcPr anchor="ctr">
                    <a:solidFill>
                      <a:schemeClr val="bg1"/>
                    </a:solidFill>
                  </a:tcPr>
                </a:tc>
                <a:tc>
                  <a:txBody>
                    <a:bodyPr/>
                    <a:lstStyle/>
                    <a:p>
                      <a:pPr algn="ctr"/>
                      <a:r>
                        <a:rPr kumimoji="1" lang="en-US" altLang="ja-JP" sz="1200" dirty="0"/>
                        <a:t>T10</a:t>
                      </a:r>
                      <a:endParaRPr kumimoji="1" lang="ja-JP" altLang="en-US" sz="1200" dirty="0"/>
                    </a:p>
                  </a:txBody>
                  <a:tcPr anchor="ctr">
                    <a:solidFill>
                      <a:schemeClr val="bg1"/>
                    </a:solidFill>
                  </a:tcPr>
                </a:tc>
                <a:tc gridSpan="2">
                  <a:txBody>
                    <a:bodyPr/>
                    <a:lstStyle/>
                    <a:p>
                      <a:pPr algn="ctr"/>
                      <a:r>
                        <a:rPr kumimoji="1" lang="en-US" altLang="ja-JP" sz="1200" dirty="0"/>
                        <a:t>16t&lt;GVW&lt;=20t</a:t>
                      </a:r>
                      <a:endParaRPr kumimoji="1" lang="ja-JP" altLang="en-US" sz="1200" dirty="0"/>
                    </a:p>
                  </a:txBody>
                  <a:tcPr anchor="ctr">
                    <a:solidFill>
                      <a:schemeClr val="bg1"/>
                    </a:solidFill>
                  </a:tcPr>
                </a:tc>
                <a:tc hMerge="1">
                  <a:txBody>
                    <a:bodyPr/>
                    <a:lstStyle/>
                    <a:p>
                      <a:pPr algn="ctr"/>
                      <a:endParaRPr kumimoji="1" lang="ja-JP" altLang="en-US" sz="1200" dirty="0"/>
                    </a:p>
                  </a:txBody>
                  <a:tcPr anchor="ctr">
                    <a:solidFill>
                      <a:schemeClr val="bg1"/>
                    </a:solidFill>
                  </a:tcPr>
                </a:tc>
                <a:tc>
                  <a:txBody>
                    <a:bodyPr/>
                    <a:lstStyle/>
                    <a:p>
                      <a:pPr algn="ctr"/>
                      <a:r>
                        <a:rPr kumimoji="1" lang="en-US" altLang="ja-JP" sz="1200" dirty="0"/>
                        <a:t>4.88</a:t>
                      </a:r>
                      <a:endParaRPr kumimoji="1" lang="ja-JP" altLang="en-US" sz="1200" dirty="0"/>
                    </a:p>
                  </a:txBody>
                  <a:tcPr anchor="ctr">
                    <a:solidFill>
                      <a:schemeClr val="bg1"/>
                    </a:solidFill>
                  </a:tcPr>
                </a:tc>
                <a:extLst>
                  <a:ext uri="{0D108BD9-81ED-4DB2-BD59-A6C34878D82A}">
                    <a16:rowId xmlns:a16="http://schemas.microsoft.com/office/drawing/2014/main" val="2636115303"/>
                  </a:ext>
                </a:extLst>
              </a:tr>
              <a:tr h="284972">
                <a:tc vMerge="1">
                  <a:txBody>
                    <a:bodyPr/>
                    <a:lstStyle/>
                    <a:p>
                      <a:pPr algn="ctr"/>
                      <a:endParaRPr kumimoji="1" lang="ja-JP" altLang="en-US" sz="1200" dirty="0"/>
                    </a:p>
                  </a:txBody>
                  <a:tcPr anchor="ctr">
                    <a:solidFill>
                      <a:schemeClr val="bg1"/>
                    </a:solidFill>
                  </a:tcPr>
                </a:tc>
                <a:tc>
                  <a:txBody>
                    <a:bodyPr/>
                    <a:lstStyle/>
                    <a:p>
                      <a:pPr algn="ctr"/>
                      <a:r>
                        <a:rPr kumimoji="1" lang="en-US" altLang="ja-JP" sz="1200" dirty="0"/>
                        <a:t>T11</a:t>
                      </a:r>
                      <a:endParaRPr kumimoji="1" lang="ja-JP" altLang="en-US" sz="1200" dirty="0"/>
                    </a:p>
                  </a:txBody>
                  <a:tcPr anchor="ctr">
                    <a:solidFill>
                      <a:schemeClr val="bg1"/>
                    </a:solidFill>
                  </a:tcPr>
                </a:tc>
                <a:tc gridSpan="2">
                  <a:txBody>
                    <a:bodyPr/>
                    <a:lstStyle/>
                    <a:p>
                      <a:pPr algn="ctr"/>
                      <a:r>
                        <a:rPr kumimoji="1" lang="en-US" altLang="ja-JP" sz="1200" dirty="0"/>
                        <a:t>20t&lt;GVW&lt;=25t</a:t>
                      </a:r>
                      <a:endParaRPr kumimoji="1" lang="ja-JP" altLang="en-US" sz="1200" dirty="0"/>
                    </a:p>
                  </a:txBody>
                  <a:tcPr anchor="ctr">
                    <a:solidFill>
                      <a:schemeClr val="bg1"/>
                    </a:solidFill>
                  </a:tcPr>
                </a:tc>
                <a:tc hMerge="1">
                  <a:txBody>
                    <a:bodyPr/>
                    <a:lstStyle/>
                    <a:p>
                      <a:pPr algn="ctr"/>
                      <a:endParaRPr kumimoji="1" lang="ja-JP" altLang="en-US" sz="1200" dirty="0"/>
                    </a:p>
                  </a:txBody>
                  <a:tcPr anchor="ctr">
                    <a:solidFill>
                      <a:schemeClr val="bg1"/>
                    </a:solidFill>
                  </a:tcPr>
                </a:tc>
                <a:tc>
                  <a:txBody>
                    <a:bodyPr/>
                    <a:lstStyle/>
                    <a:p>
                      <a:pPr algn="ctr"/>
                      <a:r>
                        <a:rPr kumimoji="1" lang="en-US" altLang="ja-JP" sz="1200" dirty="0"/>
                        <a:t>4.42</a:t>
                      </a:r>
                      <a:endParaRPr kumimoji="1" lang="ja-JP" altLang="en-US" sz="1200" dirty="0"/>
                    </a:p>
                  </a:txBody>
                  <a:tcPr anchor="ctr">
                    <a:solidFill>
                      <a:schemeClr val="bg1"/>
                    </a:solidFill>
                  </a:tcPr>
                </a:tc>
                <a:extLst>
                  <a:ext uri="{0D108BD9-81ED-4DB2-BD59-A6C34878D82A}">
                    <a16:rowId xmlns:a16="http://schemas.microsoft.com/office/drawing/2014/main" val="2523975416"/>
                  </a:ext>
                </a:extLst>
              </a:tr>
              <a:tr h="284972">
                <a:tc rowSpan="2">
                  <a:txBody>
                    <a:bodyPr/>
                    <a:lstStyle/>
                    <a:p>
                      <a:pPr algn="ctr"/>
                      <a:r>
                        <a:rPr kumimoji="1" lang="en-US" altLang="ja-JP" sz="1200" dirty="0"/>
                        <a:t>Tractor</a:t>
                      </a:r>
                      <a:endParaRPr kumimoji="1" lang="ja-JP" altLang="en-US" sz="1200" dirty="0"/>
                    </a:p>
                  </a:txBody>
                  <a:tcPr anchor="ctr">
                    <a:solidFill>
                      <a:schemeClr val="bg1"/>
                    </a:solidFill>
                  </a:tcPr>
                </a:tc>
                <a:tc>
                  <a:txBody>
                    <a:bodyPr/>
                    <a:lstStyle/>
                    <a:p>
                      <a:pPr algn="ctr"/>
                      <a:r>
                        <a:rPr kumimoji="1" lang="en-US" altLang="ja-JP" sz="1200" dirty="0"/>
                        <a:t>TT1</a:t>
                      </a:r>
                      <a:endParaRPr kumimoji="1" lang="ja-JP" altLang="en-US" sz="1200" dirty="0"/>
                    </a:p>
                  </a:txBody>
                  <a:tcPr anchor="ctr">
                    <a:solidFill>
                      <a:schemeClr val="bg1"/>
                    </a:solidFill>
                  </a:tcPr>
                </a:tc>
                <a:tc gridSpan="2">
                  <a:txBody>
                    <a:bodyPr/>
                    <a:lstStyle/>
                    <a:p>
                      <a:pPr algn="ctr"/>
                      <a:r>
                        <a:rPr kumimoji="1" lang="en-US" altLang="ja-JP" sz="1200" dirty="0"/>
                        <a:t>GVW&lt;=20t</a:t>
                      </a:r>
                      <a:endParaRPr kumimoji="1" lang="ja-JP" altLang="en-US" sz="1200" dirty="0"/>
                    </a:p>
                  </a:txBody>
                  <a:tcPr anchor="ctr">
                    <a:solidFill>
                      <a:schemeClr val="bg1"/>
                    </a:solidFill>
                  </a:tcPr>
                </a:tc>
                <a:tc hMerge="1">
                  <a:txBody>
                    <a:bodyPr/>
                    <a:lstStyle/>
                    <a:p>
                      <a:pPr algn="ctr"/>
                      <a:endParaRPr kumimoji="1" lang="ja-JP" altLang="en-US" sz="1200" dirty="0"/>
                    </a:p>
                  </a:txBody>
                  <a:tcPr anchor="ctr">
                    <a:solidFill>
                      <a:schemeClr val="bg1"/>
                    </a:solidFill>
                  </a:tcPr>
                </a:tc>
                <a:tc>
                  <a:txBody>
                    <a:bodyPr/>
                    <a:lstStyle/>
                    <a:p>
                      <a:pPr algn="ctr"/>
                      <a:r>
                        <a:rPr kumimoji="1" lang="en-US" altLang="ja-JP" sz="1200" dirty="0"/>
                        <a:t>3.31</a:t>
                      </a:r>
                      <a:endParaRPr kumimoji="1" lang="ja-JP" altLang="en-US" sz="1200" dirty="0"/>
                    </a:p>
                  </a:txBody>
                  <a:tcPr anchor="ctr">
                    <a:solidFill>
                      <a:schemeClr val="bg1"/>
                    </a:solidFill>
                  </a:tcPr>
                </a:tc>
                <a:extLst>
                  <a:ext uri="{0D108BD9-81ED-4DB2-BD59-A6C34878D82A}">
                    <a16:rowId xmlns:a16="http://schemas.microsoft.com/office/drawing/2014/main" val="852421546"/>
                  </a:ext>
                </a:extLst>
              </a:tr>
              <a:tr h="284972">
                <a:tc vMerge="1">
                  <a:txBody>
                    <a:bodyPr/>
                    <a:lstStyle/>
                    <a:p>
                      <a:pPr algn="ctr"/>
                      <a:endParaRPr kumimoji="1" lang="ja-JP" altLang="en-US" sz="1200" dirty="0"/>
                    </a:p>
                  </a:txBody>
                  <a:tcPr anchor="ctr">
                    <a:solidFill>
                      <a:schemeClr val="bg1"/>
                    </a:solidFill>
                  </a:tcPr>
                </a:tc>
                <a:tc>
                  <a:txBody>
                    <a:bodyPr/>
                    <a:lstStyle/>
                    <a:p>
                      <a:pPr algn="ctr"/>
                      <a:r>
                        <a:rPr kumimoji="1" lang="en-US" altLang="ja-JP" sz="1200" dirty="0"/>
                        <a:t>TT2</a:t>
                      </a:r>
                      <a:endParaRPr kumimoji="1" lang="ja-JP" altLang="en-US" sz="1200" dirty="0"/>
                    </a:p>
                  </a:txBody>
                  <a:tcPr anchor="ctr">
                    <a:solidFill>
                      <a:schemeClr val="bg1"/>
                    </a:solidFill>
                  </a:tcPr>
                </a:tc>
                <a:tc gridSpan="2">
                  <a:txBody>
                    <a:bodyPr/>
                    <a:lstStyle/>
                    <a:p>
                      <a:pPr algn="ctr"/>
                      <a:r>
                        <a:rPr kumimoji="1" lang="en-US" altLang="ja-JP" sz="1200" dirty="0"/>
                        <a:t>20t&lt;GVW</a:t>
                      </a:r>
                      <a:endParaRPr kumimoji="1" lang="ja-JP" altLang="en-US" sz="1200" dirty="0"/>
                    </a:p>
                  </a:txBody>
                  <a:tcPr anchor="ctr">
                    <a:solidFill>
                      <a:schemeClr val="bg1"/>
                    </a:solidFill>
                  </a:tcPr>
                </a:tc>
                <a:tc hMerge="1">
                  <a:txBody>
                    <a:bodyPr/>
                    <a:lstStyle/>
                    <a:p>
                      <a:pPr algn="ctr"/>
                      <a:endParaRPr kumimoji="1" lang="ja-JP" altLang="en-US" sz="1200" dirty="0"/>
                    </a:p>
                  </a:txBody>
                  <a:tcPr anchor="ctr">
                    <a:solidFill>
                      <a:schemeClr val="bg1"/>
                    </a:solidFill>
                  </a:tcPr>
                </a:tc>
                <a:tc>
                  <a:txBody>
                    <a:bodyPr/>
                    <a:lstStyle/>
                    <a:p>
                      <a:pPr algn="ctr"/>
                      <a:r>
                        <a:rPr kumimoji="1" lang="en-US" altLang="ja-JP" sz="1200" dirty="0"/>
                        <a:t>2.32</a:t>
                      </a:r>
                      <a:endParaRPr kumimoji="1" lang="ja-JP" altLang="en-US" sz="1200" dirty="0"/>
                    </a:p>
                  </a:txBody>
                  <a:tcPr anchor="ctr">
                    <a:solidFill>
                      <a:schemeClr val="bg1"/>
                    </a:solidFill>
                  </a:tcPr>
                </a:tc>
                <a:extLst>
                  <a:ext uri="{0D108BD9-81ED-4DB2-BD59-A6C34878D82A}">
                    <a16:rowId xmlns:a16="http://schemas.microsoft.com/office/drawing/2014/main" val="578769841"/>
                  </a:ext>
                </a:extLst>
              </a:tr>
            </a:tbl>
          </a:graphicData>
        </a:graphic>
      </p:graphicFrame>
      <p:graphicFrame>
        <p:nvGraphicFramePr>
          <p:cNvPr id="15" name="表 14">
            <a:extLst>
              <a:ext uri="{FF2B5EF4-FFF2-40B4-BE49-F238E27FC236}">
                <a16:creationId xmlns:a16="http://schemas.microsoft.com/office/drawing/2014/main" id="{E1B4ABE0-FD8E-450D-81AC-278C841CC408}"/>
              </a:ext>
            </a:extLst>
          </p:cNvPr>
          <p:cNvGraphicFramePr>
            <a:graphicFrameLocks noGrp="1"/>
          </p:cNvGraphicFramePr>
          <p:nvPr>
            <p:extLst>
              <p:ext uri="{D42A27DB-BD31-4B8C-83A1-F6EECF244321}">
                <p14:modId xmlns:p14="http://schemas.microsoft.com/office/powerpoint/2010/main" val="1633319642"/>
              </p:ext>
            </p:extLst>
          </p:nvPr>
        </p:nvGraphicFramePr>
        <p:xfrm>
          <a:off x="5413317" y="2358125"/>
          <a:ext cx="3407155" cy="4069104"/>
        </p:xfrm>
        <a:graphic>
          <a:graphicData uri="http://schemas.openxmlformats.org/drawingml/2006/table">
            <a:tbl>
              <a:tblPr firstRow="1" bandRow="1">
                <a:tableStyleId>{5940675A-B579-460E-94D1-54222C63F5DA}</a:tableStyleId>
              </a:tblPr>
              <a:tblGrid>
                <a:gridCol w="702691">
                  <a:extLst>
                    <a:ext uri="{9D8B030D-6E8A-4147-A177-3AD203B41FA5}">
                      <a16:colId xmlns:a16="http://schemas.microsoft.com/office/drawing/2014/main" val="1572311746"/>
                    </a:ext>
                  </a:extLst>
                </a:gridCol>
                <a:gridCol w="497204">
                  <a:extLst>
                    <a:ext uri="{9D8B030D-6E8A-4147-A177-3AD203B41FA5}">
                      <a16:colId xmlns:a16="http://schemas.microsoft.com/office/drawing/2014/main" val="844607197"/>
                    </a:ext>
                  </a:extLst>
                </a:gridCol>
                <a:gridCol w="1365567">
                  <a:extLst>
                    <a:ext uri="{9D8B030D-6E8A-4147-A177-3AD203B41FA5}">
                      <a16:colId xmlns:a16="http://schemas.microsoft.com/office/drawing/2014/main" val="2680768822"/>
                    </a:ext>
                  </a:extLst>
                </a:gridCol>
                <a:gridCol w="841693">
                  <a:extLst>
                    <a:ext uri="{9D8B030D-6E8A-4147-A177-3AD203B41FA5}">
                      <a16:colId xmlns:a16="http://schemas.microsoft.com/office/drawing/2014/main" val="2863165821"/>
                    </a:ext>
                  </a:extLst>
                </a:gridCol>
              </a:tblGrid>
              <a:tr h="476253">
                <a:tc gridSpan="3">
                  <a:txBody>
                    <a:bodyPr/>
                    <a:lstStyle/>
                    <a:p>
                      <a:pPr algn="ctr"/>
                      <a:r>
                        <a:rPr kumimoji="1" lang="en-US" altLang="ja-JP" sz="1200" dirty="0"/>
                        <a:t>Category</a:t>
                      </a:r>
                      <a:endParaRPr kumimoji="1" lang="ja-JP" altLang="en-US" sz="1200" dirty="0"/>
                    </a:p>
                  </a:txBody>
                  <a:tcPr anchor="ctr">
                    <a:solidFill>
                      <a:schemeClr val="bg1"/>
                    </a:solidFill>
                  </a:tcPr>
                </a:tc>
                <a:tc hMerge="1">
                  <a:txBody>
                    <a:bodyPr/>
                    <a:lstStyle/>
                    <a:p>
                      <a:endParaRPr kumimoji="1" lang="ja-JP" altLang="en-US" sz="1200" dirty="0"/>
                    </a:p>
                  </a:txBody>
                  <a:tcPr>
                    <a:solidFill>
                      <a:schemeClr val="bg1"/>
                    </a:solidFill>
                  </a:tcPr>
                </a:tc>
                <a:tc hMerge="1">
                  <a:txBody>
                    <a:bodyPr/>
                    <a:lstStyle/>
                    <a:p>
                      <a:endParaRPr kumimoji="1" lang="ja-JP" altLang="en-US" sz="1200" dirty="0"/>
                    </a:p>
                  </a:txBody>
                  <a:tcPr>
                    <a:solidFill>
                      <a:schemeClr val="bg1"/>
                    </a:solidFill>
                  </a:tcPr>
                </a:tc>
                <a:tc>
                  <a:txBody>
                    <a:bodyPr/>
                    <a:lstStyle/>
                    <a:p>
                      <a:pPr algn="ctr"/>
                      <a:r>
                        <a:rPr kumimoji="1" lang="en-US" altLang="ja-JP" sz="1200" dirty="0"/>
                        <a:t>2025 Standard</a:t>
                      </a:r>
                    </a:p>
                    <a:p>
                      <a:pPr algn="ctr"/>
                      <a:r>
                        <a:rPr kumimoji="1" lang="en-US" altLang="ja-JP" sz="1200" dirty="0"/>
                        <a:t>Value</a:t>
                      </a:r>
                      <a:endParaRPr kumimoji="1" lang="ja-JP" altLang="en-US" sz="1200" dirty="0"/>
                    </a:p>
                  </a:txBody>
                  <a:tcPr anchor="ctr">
                    <a:solidFill>
                      <a:schemeClr val="bg1"/>
                    </a:solidFill>
                  </a:tcPr>
                </a:tc>
                <a:extLst>
                  <a:ext uri="{0D108BD9-81ED-4DB2-BD59-A6C34878D82A}">
                    <a16:rowId xmlns:a16="http://schemas.microsoft.com/office/drawing/2014/main" val="746386482"/>
                  </a:ext>
                </a:extLst>
              </a:tr>
              <a:tr h="285752">
                <a:tc rowSpan="5">
                  <a:txBody>
                    <a:bodyPr/>
                    <a:lstStyle/>
                    <a:p>
                      <a:pPr algn="ctr"/>
                      <a:r>
                        <a:rPr kumimoji="1" lang="en-US" altLang="ja-JP" sz="1200" dirty="0"/>
                        <a:t>Route</a:t>
                      </a:r>
                    </a:p>
                    <a:p>
                      <a:pPr algn="ctr"/>
                      <a:r>
                        <a:rPr kumimoji="1" lang="en-US" altLang="ja-JP" sz="1200" dirty="0"/>
                        <a:t>Bus</a:t>
                      </a:r>
                      <a:endParaRPr kumimoji="1" lang="ja-JP" altLang="en-US" sz="1200" dirty="0"/>
                    </a:p>
                  </a:txBody>
                  <a:tcPr anchor="ctr">
                    <a:solidFill>
                      <a:schemeClr val="bg1"/>
                    </a:solidFill>
                  </a:tcPr>
                </a:tc>
                <a:tc>
                  <a:txBody>
                    <a:bodyPr/>
                    <a:lstStyle/>
                    <a:p>
                      <a:pPr algn="ctr"/>
                      <a:r>
                        <a:rPr kumimoji="1" lang="en-US" altLang="ja-JP" sz="1200" dirty="0"/>
                        <a:t>BR1</a:t>
                      </a:r>
                      <a:endParaRPr kumimoji="1" lang="ja-JP" altLang="en-US" sz="1200" dirty="0"/>
                    </a:p>
                  </a:txBody>
                  <a:tcPr anchor="ctr">
                    <a:solidFill>
                      <a:schemeClr val="bg1"/>
                    </a:solidFill>
                  </a:tcPr>
                </a:tc>
                <a:tc>
                  <a:txBody>
                    <a:bodyPr/>
                    <a:lstStyle/>
                    <a:p>
                      <a:pPr algn="ctr"/>
                      <a:r>
                        <a:rPr kumimoji="1" lang="en-US" altLang="ja-JP" sz="1200" dirty="0"/>
                        <a:t>3.5&lt;GVW&lt;=8t</a:t>
                      </a:r>
                      <a:endParaRPr kumimoji="1" lang="ja-JP" altLang="en-US" sz="1200" dirty="0"/>
                    </a:p>
                  </a:txBody>
                  <a:tcPr anchor="ctr">
                    <a:solidFill>
                      <a:schemeClr val="bg1"/>
                    </a:solidFill>
                  </a:tcPr>
                </a:tc>
                <a:tc>
                  <a:txBody>
                    <a:bodyPr/>
                    <a:lstStyle/>
                    <a:p>
                      <a:pPr algn="ctr"/>
                      <a:r>
                        <a:rPr kumimoji="1" lang="en-US" altLang="ja-JP" sz="1200" dirty="0"/>
                        <a:t>7.15</a:t>
                      </a:r>
                      <a:endParaRPr kumimoji="1" lang="ja-JP" altLang="en-US" sz="1200" dirty="0"/>
                    </a:p>
                  </a:txBody>
                  <a:tcPr anchor="ctr">
                    <a:solidFill>
                      <a:schemeClr val="bg1"/>
                    </a:solidFill>
                  </a:tcPr>
                </a:tc>
                <a:extLst>
                  <a:ext uri="{0D108BD9-81ED-4DB2-BD59-A6C34878D82A}">
                    <a16:rowId xmlns:a16="http://schemas.microsoft.com/office/drawing/2014/main" val="3793627573"/>
                  </a:ext>
                </a:extLst>
              </a:tr>
              <a:tr h="285752">
                <a:tc vMerge="1">
                  <a:txBody>
                    <a:bodyPr/>
                    <a:lstStyle/>
                    <a:p>
                      <a:pPr algn="ctr"/>
                      <a:endParaRPr kumimoji="1" lang="ja-JP" altLang="en-US" sz="1200"/>
                    </a:p>
                  </a:txBody>
                  <a:tcPr anchor="ctr">
                    <a:solidFill>
                      <a:schemeClr val="bg1"/>
                    </a:solidFill>
                  </a:tcPr>
                </a:tc>
                <a:tc>
                  <a:txBody>
                    <a:bodyPr/>
                    <a:lstStyle/>
                    <a:p>
                      <a:pPr algn="ctr"/>
                      <a:r>
                        <a:rPr kumimoji="1" lang="en-US" altLang="ja-JP" sz="1200" dirty="0"/>
                        <a:t>BR2</a:t>
                      </a:r>
                      <a:endParaRPr kumimoji="1" lang="ja-JP" altLang="en-US" sz="1200" dirty="0"/>
                    </a:p>
                  </a:txBody>
                  <a:tcPr anchor="ctr">
                    <a:solidFill>
                      <a:schemeClr val="bg1"/>
                    </a:solidFill>
                  </a:tcPr>
                </a:tc>
                <a:tc>
                  <a:txBody>
                    <a:bodyPr/>
                    <a:lstStyle/>
                    <a:p>
                      <a:pPr algn="ctr"/>
                      <a:r>
                        <a:rPr kumimoji="1" lang="en-US" altLang="ja-JP" sz="1200" dirty="0"/>
                        <a:t>8t&lt;GVW&lt;=10t</a:t>
                      </a:r>
                      <a:endParaRPr kumimoji="1" lang="ja-JP" altLang="en-US" sz="1200" dirty="0"/>
                    </a:p>
                  </a:txBody>
                  <a:tcPr anchor="ctr">
                    <a:solidFill>
                      <a:schemeClr val="bg1"/>
                    </a:solidFill>
                  </a:tcPr>
                </a:tc>
                <a:tc>
                  <a:txBody>
                    <a:bodyPr/>
                    <a:lstStyle/>
                    <a:p>
                      <a:pPr algn="ctr"/>
                      <a:r>
                        <a:rPr kumimoji="1" lang="en-US" altLang="ja-JP" sz="1200" dirty="0"/>
                        <a:t>6.30</a:t>
                      </a:r>
                      <a:endParaRPr kumimoji="1" lang="ja-JP" altLang="en-US" sz="1200" dirty="0"/>
                    </a:p>
                  </a:txBody>
                  <a:tcPr anchor="ctr">
                    <a:solidFill>
                      <a:schemeClr val="bg1"/>
                    </a:solidFill>
                  </a:tcPr>
                </a:tc>
                <a:extLst>
                  <a:ext uri="{0D108BD9-81ED-4DB2-BD59-A6C34878D82A}">
                    <a16:rowId xmlns:a16="http://schemas.microsoft.com/office/drawing/2014/main" val="1601754006"/>
                  </a:ext>
                </a:extLst>
              </a:tr>
              <a:tr h="285752">
                <a:tc vMerge="1">
                  <a:txBody>
                    <a:bodyPr/>
                    <a:lstStyle/>
                    <a:p>
                      <a:pPr algn="ctr"/>
                      <a:endParaRPr kumimoji="1" lang="ja-JP" altLang="en-US" sz="1200" dirty="0"/>
                    </a:p>
                  </a:txBody>
                  <a:tcPr anchor="ctr">
                    <a:solidFill>
                      <a:schemeClr val="bg1"/>
                    </a:solidFill>
                  </a:tcPr>
                </a:tc>
                <a:tc>
                  <a:txBody>
                    <a:bodyPr/>
                    <a:lstStyle/>
                    <a:p>
                      <a:pPr algn="ctr"/>
                      <a:r>
                        <a:rPr kumimoji="1" lang="en-US" altLang="ja-JP" sz="1200" dirty="0"/>
                        <a:t>BR3</a:t>
                      </a:r>
                      <a:endParaRPr kumimoji="1" lang="ja-JP" altLang="en-US" sz="1200" dirty="0"/>
                    </a:p>
                  </a:txBody>
                  <a:tcPr anchor="ctr">
                    <a:solidFill>
                      <a:schemeClr val="bg1"/>
                    </a:solidFill>
                  </a:tcPr>
                </a:tc>
                <a:tc>
                  <a:txBody>
                    <a:bodyPr/>
                    <a:lstStyle/>
                    <a:p>
                      <a:pPr algn="ctr"/>
                      <a:r>
                        <a:rPr kumimoji="1" lang="en-US" altLang="ja-JP" sz="1200" dirty="0"/>
                        <a:t>10t&lt;GVW&lt;=12t</a:t>
                      </a:r>
                      <a:endParaRPr kumimoji="1" lang="ja-JP" altLang="en-US" sz="1200" dirty="0"/>
                    </a:p>
                  </a:txBody>
                  <a:tcPr anchor="ctr">
                    <a:solidFill>
                      <a:schemeClr val="bg1"/>
                    </a:solidFill>
                  </a:tcPr>
                </a:tc>
                <a:tc>
                  <a:txBody>
                    <a:bodyPr/>
                    <a:lstStyle/>
                    <a:p>
                      <a:pPr algn="ctr"/>
                      <a:r>
                        <a:rPr kumimoji="1" lang="en-US" altLang="ja-JP" sz="1200" dirty="0"/>
                        <a:t>5.80</a:t>
                      </a:r>
                      <a:endParaRPr kumimoji="1" lang="ja-JP" altLang="en-US" sz="1200" dirty="0"/>
                    </a:p>
                  </a:txBody>
                  <a:tcPr anchor="ctr">
                    <a:solidFill>
                      <a:schemeClr val="bg1"/>
                    </a:solidFill>
                  </a:tcPr>
                </a:tc>
                <a:extLst>
                  <a:ext uri="{0D108BD9-81ED-4DB2-BD59-A6C34878D82A}">
                    <a16:rowId xmlns:a16="http://schemas.microsoft.com/office/drawing/2014/main" val="1847224122"/>
                  </a:ext>
                </a:extLst>
              </a:tr>
              <a:tr h="285752">
                <a:tc vMerge="1">
                  <a:txBody>
                    <a:bodyPr/>
                    <a:lstStyle/>
                    <a:p>
                      <a:pPr algn="ctr"/>
                      <a:endParaRPr kumimoji="1" lang="ja-JP" altLang="en-US" sz="1200"/>
                    </a:p>
                  </a:txBody>
                  <a:tcPr anchor="ctr">
                    <a:solidFill>
                      <a:schemeClr val="bg1"/>
                    </a:solidFill>
                  </a:tcPr>
                </a:tc>
                <a:tc>
                  <a:txBody>
                    <a:bodyPr/>
                    <a:lstStyle/>
                    <a:p>
                      <a:pPr algn="ctr"/>
                      <a:r>
                        <a:rPr kumimoji="1" lang="en-US" altLang="ja-JP" sz="1200" dirty="0"/>
                        <a:t>BR4</a:t>
                      </a:r>
                      <a:endParaRPr kumimoji="1" lang="ja-JP" altLang="en-US" sz="1200" dirty="0"/>
                    </a:p>
                  </a:txBody>
                  <a:tcPr anchor="ctr">
                    <a:solidFill>
                      <a:schemeClr val="bg1"/>
                    </a:solidFill>
                  </a:tcPr>
                </a:tc>
                <a:tc>
                  <a:txBody>
                    <a:bodyPr/>
                    <a:lstStyle/>
                    <a:p>
                      <a:pPr algn="ctr"/>
                      <a:r>
                        <a:rPr kumimoji="1" lang="en-US" altLang="ja-JP" sz="1200" dirty="0"/>
                        <a:t>12t&lt;GVW&lt;=14t</a:t>
                      </a:r>
                      <a:endParaRPr kumimoji="1" lang="ja-JP" altLang="en-US" sz="1200" dirty="0"/>
                    </a:p>
                  </a:txBody>
                  <a:tcPr anchor="ctr">
                    <a:solidFill>
                      <a:schemeClr val="bg1"/>
                    </a:solidFill>
                  </a:tcPr>
                </a:tc>
                <a:tc>
                  <a:txBody>
                    <a:bodyPr/>
                    <a:lstStyle/>
                    <a:p>
                      <a:pPr algn="ctr"/>
                      <a:r>
                        <a:rPr kumimoji="1" lang="en-US" altLang="ja-JP" sz="1200" dirty="0"/>
                        <a:t>5.27</a:t>
                      </a:r>
                      <a:endParaRPr kumimoji="1" lang="ja-JP" altLang="en-US" sz="1200" dirty="0"/>
                    </a:p>
                  </a:txBody>
                  <a:tcPr anchor="ctr">
                    <a:solidFill>
                      <a:schemeClr val="bg1"/>
                    </a:solidFill>
                  </a:tcPr>
                </a:tc>
                <a:extLst>
                  <a:ext uri="{0D108BD9-81ED-4DB2-BD59-A6C34878D82A}">
                    <a16:rowId xmlns:a16="http://schemas.microsoft.com/office/drawing/2014/main" val="2636115303"/>
                  </a:ext>
                </a:extLst>
              </a:tr>
              <a:tr h="285752">
                <a:tc vMerge="1">
                  <a:txBody>
                    <a:bodyPr/>
                    <a:lstStyle/>
                    <a:p>
                      <a:pPr algn="ctr"/>
                      <a:endParaRPr kumimoji="1" lang="ja-JP" altLang="en-US" sz="1200" dirty="0"/>
                    </a:p>
                  </a:txBody>
                  <a:tcPr anchor="ctr">
                    <a:solidFill>
                      <a:schemeClr val="bg1"/>
                    </a:solidFill>
                  </a:tcPr>
                </a:tc>
                <a:tc>
                  <a:txBody>
                    <a:bodyPr/>
                    <a:lstStyle/>
                    <a:p>
                      <a:pPr algn="ctr"/>
                      <a:r>
                        <a:rPr kumimoji="1" lang="en-US" altLang="ja-JP" sz="1200" dirty="0"/>
                        <a:t>BR5</a:t>
                      </a:r>
                      <a:endParaRPr kumimoji="1" lang="ja-JP" altLang="en-US" sz="1200" dirty="0"/>
                    </a:p>
                  </a:txBody>
                  <a:tcPr anchor="ctr">
                    <a:solidFill>
                      <a:schemeClr val="bg1"/>
                    </a:solidFill>
                  </a:tcPr>
                </a:tc>
                <a:tc>
                  <a:txBody>
                    <a:bodyPr/>
                    <a:lstStyle/>
                    <a:p>
                      <a:pPr algn="ctr"/>
                      <a:r>
                        <a:rPr kumimoji="1" lang="en-US" altLang="ja-JP" sz="1200" dirty="0"/>
                        <a:t>14t&lt;GVW</a:t>
                      </a:r>
                      <a:endParaRPr kumimoji="1" lang="ja-JP" altLang="en-US" sz="1200" dirty="0"/>
                    </a:p>
                  </a:txBody>
                  <a:tcPr anchor="ctr">
                    <a:solidFill>
                      <a:schemeClr val="bg1"/>
                    </a:solidFill>
                  </a:tcPr>
                </a:tc>
                <a:tc>
                  <a:txBody>
                    <a:bodyPr/>
                    <a:lstStyle/>
                    <a:p>
                      <a:pPr algn="ctr"/>
                      <a:r>
                        <a:rPr kumimoji="1" lang="en-US" altLang="ja-JP" sz="1200" dirty="0"/>
                        <a:t>4.52</a:t>
                      </a:r>
                      <a:endParaRPr kumimoji="1" lang="ja-JP" altLang="en-US" sz="1200" dirty="0"/>
                    </a:p>
                  </a:txBody>
                  <a:tcPr anchor="ctr">
                    <a:solidFill>
                      <a:schemeClr val="bg1"/>
                    </a:solidFill>
                  </a:tcPr>
                </a:tc>
                <a:extLst>
                  <a:ext uri="{0D108BD9-81ED-4DB2-BD59-A6C34878D82A}">
                    <a16:rowId xmlns:a16="http://schemas.microsoft.com/office/drawing/2014/main" val="2523975416"/>
                  </a:ext>
                </a:extLst>
              </a:tr>
              <a:tr h="285752">
                <a:tc rowSpan="7">
                  <a:txBody>
                    <a:bodyPr/>
                    <a:lstStyle/>
                    <a:p>
                      <a:pPr algn="ctr"/>
                      <a:r>
                        <a:rPr kumimoji="1" lang="en-US" altLang="ja-JP" sz="1200" dirty="0"/>
                        <a:t>Tour</a:t>
                      </a:r>
                    </a:p>
                    <a:p>
                      <a:pPr algn="ctr"/>
                      <a:r>
                        <a:rPr kumimoji="1" lang="en-US" altLang="ja-JP" sz="1200" dirty="0"/>
                        <a:t>Bus</a:t>
                      </a:r>
                      <a:endParaRPr kumimoji="1" lang="ja-JP" altLang="en-US" sz="1200" dirty="0"/>
                    </a:p>
                  </a:txBody>
                  <a:tcPr anchor="ctr">
                    <a:solidFill>
                      <a:schemeClr val="bg1"/>
                    </a:solidFill>
                  </a:tcPr>
                </a:tc>
                <a:tc>
                  <a:txBody>
                    <a:bodyPr/>
                    <a:lstStyle/>
                    <a:p>
                      <a:pPr algn="ctr"/>
                      <a:r>
                        <a:rPr kumimoji="1" lang="en-US" altLang="ja-JP" sz="1200" dirty="0"/>
                        <a:t>B1</a:t>
                      </a:r>
                      <a:endParaRPr kumimoji="1" lang="ja-JP" altLang="en-US" sz="1200" dirty="0"/>
                    </a:p>
                  </a:txBody>
                  <a:tcPr anchor="ctr">
                    <a:solidFill>
                      <a:schemeClr val="bg1"/>
                    </a:solidFill>
                  </a:tcPr>
                </a:tc>
                <a:tc>
                  <a:txBody>
                    <a:bodyPr/>
                    <a:lstStyle/>
                    <a:p>
                      <a:pPr algn="ctr"/>
                      <a:r>
                        <a:rPr kumimoji="1" lang="en-US" altLang="ja-JP" sz="1200" dirty="0"/>
                        <a:t>3.5t&lt;GVW&lt;=6t</a:t>
                      </a:r>
                      <a:endParaRPr kumimoji="1" lang="ja-JP" altLang="en-US" sz="1200" dirty="0"/>
                    </a:p>
                  </a:txBody>
                  <a:tcPr anchor="ctr">
                    <a:solidFill>
                      <a:schemeClr val="bg1"/>
                    </a:solidFill>
                  </a:tcPr>
                </a:tc>
                <a:tc>
                  <a:txBody>
                    <a:bodyPr/>
                    <a:lstStyle/>
                    <a:p>
                      <a:pPr algn="ctr"/>
                      <a:r>
                        <a:rPr kumimoji="1" lang="en-US" altLang="ja-JP" sz="1200" dirty="0"/>
                        <a:t>9.54</a:t>
                      </a:r>
                      <a:endParaRPr kumimoji="1" lang="ja-JP" altLang="en-US" sz="1200" dirty="0"/>
                    </a:p>
                  </a:txBody>
                  <a:tcPr anchor="ctr">
                    <a:solidFill>
                      <a:schemeClr val="bg1"/>
                    </a:solidFill>
                  </a:tcPr>
                </a:tc>
                <a:extLst>
                  <a:ext uri="{0D108BD9-81ED-4DB2-BD59-A6C34878D82A}">
                    <a16:rowId xmlns:a16="http://schemas.microsoft.com/office/drawing/2014/main" val="852421546"/>
                  </a:ext>
                </a:extLst>
              </a:tr>
              <a:tr h="285752">
                <a:tc vMerge="1">
                  <a:txBody>
                    <a:bodyPr/>
                    <a:lstStyle/>
                    <a:p>
                      <a:endParaRPr kumimoji="1" lang="ja-JP" altLang="en-US"/>
                    </a:p>
                  </a:txBody>
                  <a:tcPr/>
                </a:tc>
                <a:tc>
                  <a:txBody>
                    <a:bodyPr/>
                    <a:lstStyle/>
                    <a:p>
                      <a:pPr algn="ctr"/>
                      <a:r>
                        <a:rPr kumimoji="1" lang="en-US" altLang="ja-JP" sz="1200" dirty="0"/>
                        <a:t>B2</a:t>
                      </a:r>
                      <a:endParaRPr kumimoji="1" lang="ja-JP" altLang="en-US" sz="1200" dirty="0"/>
                    </a:p>
                  </a:txBody>
                  <a:tcPr anchor="ctr">
                    <a:solidFill>
                      <a:schemeClr val="bg1"/>
                    </a:solidFill>
                  </a:tcPr>
                </a:tc>
                <a:tc>
                  <a:txBody>
                    <a:bodyPr/>
                    <a:lstStyle/>
                    <a:p>
                      <a:pPr algn="ctr"/>
                      <a:r>
                        <a:rPr kumimoji="1" lang="en-US" altLang="ja-JP" sz="1200" dirty="0"/>
                        <a:t>6t&lt;GVW&lt;=8t</a:t>
                      </a:r>
                      <a:endParaRPr kumimoji="1" lang="ja-JP" altLang="en-US" sz="1200" dirty="0"/>
                    </a:p>
                  </a:txBody>
                  <a:tcPr anchor="ctr">
                    <a:solidFill>
                      <a:schemeClr val="bg1"/>
                    </a:solidFill>
                  </a:tcPr>
                </a:tc>
                <a:tc>
                  <a:txBody>
                    <a:bodyPr/>
                    <a:lstStyle/>
                    <a:p>
                      <a:pPr algn="ctr"/>
                      <a:r>
                        <a:rPr kumimoji="1" lang="en-US" altLang="ja-JP" sz="1200" dirty="0"/>
                        <a:t>7.73</a:t>
                      </a:r>
                      <a:endParaRPr kumimoji="1" lang="ja-JP" altLang="en-US" sz="1200" dirty="0"/>
                    </a:p>
                  </a:txBody>
                  <a:tcPr anchor="ctr">
                    <a:solidFill>
                      <a:schemeClr val="bg1"/>
                    </a:solidFill>
                  </a:tcPr>
                </a:tc>
                <a:extLst>
                  <a:ext uri="{0D108BD9-81ED-4DB2-BD59-A6C34878D82A}">
                    <a16:rowId xmlns:a16="http://schemas.microsoft.com/office/drawing/2014/main" val="1091777088"/>
                  </a:ext>
                </a:extLst>
              </a:tr>
              <a:tr h="285752">
                <a:tc vMerge="1">
                  <a:txBody>
                    <a:bodyPr/>
                    <a:lstStyle/>
                    <a:p>
                      <a:endParaRPr kumimoji="1" lang="ja-JP" altLang="en-US"/>
                    </a:p>
                  </a:txBody>
                  <a:tcPr/>
                </a:tc>
                <a:tc>
                  <a:txBody>
                    <a:bodyPr/>
                    <a:lstStyle/>
                    <a:p>
                      <a:pPr algn="ctr"/>
                      <a:r>
                        <a:rPr kumimoji="1" lang="en-US" altLang="ja-JP" sz="1200" dirty="0"/>
                        <a:t>B3</a:t>
                      </a:r>
                      <a:endParaRPr kumimoji="1" lang="ja-JP" altLang="en-US" sz="1200" dirty="0"/>
                    </a:p>
                  </a:txBody>
                  <a:tcPr anchor="ctr">
                    <a:solidFill>
                      <a:schemeClr val="bg1"/>
                    </a:solidFill>
                  </a:tcPr>
                </a:tc>
                <a:tc>
                  <a:txBody>
                    <a:bodyP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en-US" altLang="ja-JP" sz="1200" dirty="0"/>
                        <a:t>8t&lt;GVW&lt;=10t</a:t>
                      </a:r>
                      <a:endParaRPr kumimoji="1" lang="ja-JP" altLang="en-US" sz="1200" dirty="0"/>
                    </a:p>
                  </a:txBody>
                  <a:tcPr anchor="ctr">
                    <a:solidFill>
                      <a:schemeClr val="bg1"/>
                    </a:solidFill>
                  </a:tcPr>
                </a:tc>
                <a:tc>
                  <a:txBody>
                    <a:bodyPr/>
                    <a:lstStyle/>
                    <a:p>
                      <a:pPr algn="ctr"/>
                      <a:r>
                        <a:rPr kumimoji="1" lang="en-US" altLang="ja-JP" sz="1200" dirty="0"/>
                        <a:t>6.37</a:t>
                      </a:r>
                      <a:endParaRPr kumimoji="1" lang="ja-JP" altLang="en-US" sz="1200" dirty="0"/>
                    </a:p>
                  </a:txBody>
                  <a:tcPr anchor="ctr">
                    <a:solidFill>
                      <a:schemeClr val="bg1"/>
                    </a:solidFill>
                  </a:tcPr>
                </a:tc>
                <a:extLst>
                  <a:ext uri="{0D108BD9-81ED-4DB2-BD59-A6C34878D82A}">
                    <a16:rowId xmlns:a16="http://schemas.microsoft.com/office/drawing/2014/main" val="1641860411"/>
                  </a:ext>
                </a:extLst>
              </a:tr>
              <a:tr h="285752">
                <a:tc vMerge="1">
                  <a:txBody>
                    <a:bodyPr/>
                    <a:lstStyle/>
                    <a:p>
                      <a:endParaRPr kumimoji="1" lang="ja-JP" altLang="en-US"/>
                    </a:p>
                  </a:txBody>
                  <a:tcPr/>
                </a:tc>
                <a:tc>
                  <a:txBody>
                    <a:bodyPr/>
                    <a:lstStyle/>
                    <a:p>
                      <a:pPr algn="ctr"/>
                      <a:r>
                        <a:rPr kumimoji="1" lang="en-US" altLang="ja-JP" sz="1200" dirty="0"/>
                        <a:t>B4</a:t>
                      </a:r>
                      <a:endParaRPr kumimoji="1" lang="ja-JP" altLang="en-US" sz="1200" dirty="0"/>
                    </a:p>
                  </a:txBody>
                  <a:tcPr anchor="ctr">
                    <a:solidFill>
                      <a:schemeClr val="bg1"/>
                    </a:solidFill>
                  </a:tcPr>
                </a:tc>
                <a:tc>
                  <a:txBody>
                    <a:bodyP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en-US" altLang="ja-JP" sz="1200" dirty="0"/>
                        <a:t>10t&lt;GVW&lt;=12t</a:t>
                      </a:r>
                      <a:endParaRPr kumimoji="1" lang="ja-JP" altLang="en-US" sz="1200" dirty="0"/>
                    </a:p>
                  </a:txBody>
                  <a:tcPr anchor="ctr">
                    <a:solidFill>
                      <a:schemeClr val="bg1"/>
                    </a:solidFill>
                  </a:tcPr>
                </a:tc>
                <a:tc>
                  <a:txBody>
                    <a:bodyPr/>
                    <a:lstStyle/>
                    <a:p>
                      <a:pPr algn="ctr"/>
                      <a:r>
                        <a:rPr kumimoji="1" lang="en-US" altLang="ja-JP" sz="1200" dirty="0"/>
                        <a:t>6.06</a:t>
                      </a:r>
                      <a:endParaRPr kumimoji="1" lang="ja-JP" altLang="en-US" sz="1200" dirty="0"/>
                    </a:p>
                  </a:txBody>
                  <a:tcPr anchor="ctr">
                    <a:solidFill>
                      <a:schemeClr val="bg1"/>
                    </a:solidFill>
                  </a:tcPr>
                </a:tc>
                <a:extLst>
                  <a:ext uri="{0D108BD9-81ED-4DB2-BD59-A6C34878D82A}">
                    <a16:rowId xmlns:a16="http://schemas.microsoft.com/office/drawing/2014/main" val="3264745389"/>
                  </a:ext>
                </a:extLst>
              </a:tr>
              <a:tr h="285752">
                <a:tc vMerge="1">
                  <a:txBody>
                    <a:bodyPr/>
                    <a:lstStyle/>
                    <a:p>
                      <a:endParaRPr kumimoji="1" lang="ja-JP" altLang="en-US"/>
                    </a:p>
                  </a:txBody>
                  <a:tcPr/>
                </a:tc>
                <a:tc>
                  <a:txBody>
                    <a:bodyPr/>
                    <a:lstStyle/>
                    <a:p>
                      <a:pPr algn="ctr"/>
                      <a:r>
                        <a:rPr kumimoji="1" lang="en-US" altLang="ja-JP" sz="1200" dirty="0"/>
                        <a:t>B5</a:t>
                      </a:r>
                      <a:endParaRPr kumimoji="1" lang="ja-JP" altLang="en-US" sz="1200" dirty="0"/>
                    </a:p>
                  </a:txBody>
                  <a:tcPr anchor="ctr">
                    <a:solidFill>
                      <a:schemeClr val="bg1"/>
                    </a:solidFill>
                  </a:tcPr>
                </a:tc>
                <a:tc>
                  <a:txBody>
                    <a:bodyP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en-US" altLang="ja-JP" sz="1200" dirty="0"/>
                        <a:t>12t&lt;GVW&lt;=14t</a:t>
                      </a:r>
                      <a:endParaRPr kumimoji="1" lang="ja-JP" altLang="en-US" sz="1200" dirty="0"/>
                    </a:p>
                  </a:txBody>
                  <a:tcPr anchor="ctr">
                    <a:solidFill>
                      <a:schemeClr val="bg1"/>
                    </a:solidFill>
                  </a:tcPr>
                </a:tc>
                <a:tc>
                  <a:txBody>
                    <a:bodyPr/>
                    <a:lstStyle/>
                    <a:p>
                      <a:pPr algn="ctr"/>
                      <a:r>
                        <a:rPr kumimoji="1" lang="en-US" altLang="ja-JP" sz="1200" dirty="0"/>
                        <a:t>5.29</a:t>
                      </a:r>
                      <a:endParaRPr kumimoji="1" lang="ja-JP" altLang="en-US" sz="1200" dirty="0"/>
                    </a:p>
                  </a:txBody>
                  <a:tcPr anchor="ctr">
                    <a:solidFill>
                      <a:schemeClr val="bg1"/>
                    </a:solidFill>
                  </a:tcPr>
                </a:tc>
                <a:extLst>
                  <a:ext uri="{0D108BD9-81ED-4DB2-BD59-A6C34878D82A}">
                    <a16:rowId xmlns:a16="http://schemas.microsoft.com/office/drawing/2014/main" val="127232447"/>
                  </a:ext>
                </a:extLst>
              </a:tr>
              <a:tr h="285752">
                <a:tc vMerge="1">
                  <a:txBody>
                    <a:bodyPr/>
                    <a:lstStyle/>
                    <a:p>
                      <a:endParaRPr kumimoji="1" lang="ja-JP" altLang="en-US"/>
                    </a:p>
                  </a:txBody>
                  <a:tcPr/>
                </a:tc>
                <a:tc>
                  <a:txBody>
                    <a:bodyPr/>
                    <a:lstStyle/>
                    <a:p>
                      <a:pPr algn="ctr"/>
                      <a:r>
                        <a:rPr kumimoji="1" lang="en-US" altLang="ja-JP" sz="1200" dirty="0"/>
                        <a:t>B6</a:t>
                      </a:r>
                      <a:endParaRPr kumimoji="1" lang="ja-JP" altLang="en-US" sz="1200" dirty="0"/>
                    </a:p>
                  </a:txBody>
                  <a:tcPr anchor="ctr">
                    <a:solidFill>
                      <a:schemeClr val="bg1"/>
                    </a:solidFill>
                  </a:tcPr>
                </a:tc>
                <a:tc>
                  <a:txBody>
                    <a:bodyP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en-US" altLang="ja-JP" sz="1200" dirty="0"/>
                        <a:t>14t&lt;GVW&lt;=16t</a:t>
                      </a:r>
                      <a:endParaRPr kumimoji="1" lang="ja-JP" altLang="en-US" sz="1200" dirty="0"/>
                    </a:p>
                  </a:txBody>
                  <a:tcPr anchor="ctr">
                    <a:solidFill>
                      <a:schemeClr val="bg1"/>
                    </a:solidFill>
                  </a:tcPr>
                </a:tc>
                <a:tc>
                  <a:txBody>
                    <a:bodyPr/>
                    <a:lstStyle/>
                    <a:p>
                      <a:pPr algn="ctr"/>
                      <a:r>
                        <a:rPr kumimoji="1" lang="en-US" altLang="ja-JP" sz="1200" dirty="0"/>
                        <a:t>5.28</a:t>
                      </a:r>
                      <a:endParaRPr kumimoji="1" lang="ja-JP" altLang="en-US" sz="1200" dirty="0"/>
                    </a:p>
                  </a:txBody>
                  <a:tcPr anchor="ctr">
                    <a:solidFill>
                      <a:schemeClr val="bg1"/>
                    </a:solidFill>
                  </a:tcPr>
                </a:tc>
                <a:extLst>
                  <a:ext uri="{0D108BD9-81ED-4DB2-BD59-A6C34878D82A}">
                    <a16:rowId xmlns:a16="http://schemas.microsoft.com/office/drawing/2014/main" val="1753228152"/>
                  </a:ext>
                </a:extLst>
              </a:tr>
              <a:tr h="285752">
                <a:tc vMerge="1">
                  <a:txBody>
                    <a:bodyPr/>
                    <a:lstStyle/>
                    <a:p>
                      <a:pPr algn="ctr"/>
                      <a:endParaRPr kumimoji="1" lang="ja-JP" altLang="en-US" sz="1200" dirty="0"/>
                    </a:p>
                  </a:txBody>
                  <a:tcPr anchor="ctr">
                    <a:solidFill>
                      <a:schemeClr val="bg1"/>
                    </a:solidFill>
                  </a:tcPr>
                </a:tc>
                <a:tc>
                  <a:txBody>
                    <a:bodyPr/>
                    <a:lstStyle/>
                    <a:p>
                      <a:pPr algn="ctr"/>
                      <a:r>
                        <a:rPr kumimoji="1" lang="en-US" altLang="ja-JP" sz="1200" dirty="0"/>
                        <a:t>B7</a:t>
                      </a:r>
                      <a:endParaRPr kumimoji="1" lang="ja-JP" altLang="en-US" sz="1200" dirty="0"/>
                    </a:p>
                  </a:txBody>
                  <a:tcPr anchor="ctr">
                    <a:solidFill>
                      <a:schemeClr val="bg1"/>
                    </a:solidFill>
                  </a:tcPr>
                </a:tc>
                <a:tc>
                  <a:txBody>
                    <a:bodyPr/>
                    <a:lstStyle/>
                    <a:p>
                      <a:pPr algn="ctr"/>
                      <a:r>
                        <a:rPr kumimoji="1" lang="en-US" altLang="ja-JP" sz="1200" dirty="0"/>
                        <a:t>16t&lt;GVW</a:t>
                      </a:r>
                      <a:endParaRPr kumimoji="1" lang="ja-JP" altLang="en-US" sz="1200" dirty="0"/>
                    </a:p>
                  </a:txBody>
                  <a:tcPr anchor="ctr">
                    <a:solidFill>
                      <a:schemeClr val="bg1"/>
                    </a:solidFill>
                  </a:tcPr>
                </a:tc>
                <a:tc>
                  <a:txBody>
                    <a:bodyPr/>
                    <a:lstStyle/>
                    <a:p>
                      <a:pPr algn="ctr"/>
                      <a:r>
                        <a:rPr kumimoji="1" lang="en-US" altLang="ja-JP" sz="1200" dirty="0"/>
                        <a:t>5.14</a:t>
                      </a:r>
                      <a:endParaRPr kumimoji="1" lang="ja-JP" altLang="en-US" sz="1200" dirty="0"/>
                    </a:p>
                  </a:txBody>
                  <a:tcPr anchor="ctr">
                    <a:solidFill>
                      <a:schemeClr val="bg1"/>
                    </a:solidFill>
                  </a:tcPr>
                </a:tc>
                <a:extLst>
                  <a:ext uri="{0D108BD9-81ED-4DB2-BD59-A6C34878D82A}">
                    <a16:rowId xmlns:a16="http://schemas.microsoft.com/office/drawing/2014/main" val="578769841"/>
                  </a:ext>
                </a:extLst>
              </a:tr>
            </a:tbl>
          </a:graphicData>
        </a:graphic>
      </p:graphicFrame>
      <p:sp>
        <p:nvSpPr>
          <p:cNvPr id="3" name="テキスト ボックス 2">
            <a:extLst>
              <a:ext uri="{FF2B5EF4-FFF2-40B4-BE49-F238E27FC236}">
                <a16:creationId xmlns:a16="http://schemas.microsoft.com/office/drawing/2014/main" id="{1F27F3D0-9D2F-4D7F-85FF-51568A72D326}"/>
              </a:ext>
            </a:extLst>
          </p:cNvPr>
          <p:cNvSpPr txBox="1"/>
          <p:nvPr/>
        </p:nvSpPr>
        <p:spPr>
          <a:xfrm>
            <a:off x="7896" y="1970824"/>
            <a:ext cx="2369980" cy="338554"/>
          </a:xfrm>
          <a:prstGeom prst="rect">
            <a:avLst/>
          </a:prstGeom>
          <a:noFill/>
        </p:spPr>
        <p:txBody>
          <a:bodyPr wrap="square" rtlCol="0">
            <a:spAutoFit/>
          </a:bodyPr>
          <a:lstStyle/>
          <a:p>
            <a:pPr marL="285750" indent="-285750" algn="l">
              <a:buFont typeface="Wingdings" panose="05000000000000000000" pitchFamily="2" charset="2"/>
              <a:buChar char="u"/>
            </a:pPr>
            <a:r>
              <a:rPr kumimoji="1" lang="en-US" altLang="ja-JP" sz="1600" b="1" u="sng" dirty="0"/>
              <a:t>Trucks and Tractor</a:t>
            </a:r>
            <a:endParaRPr kumimoji="1" lang="ja-JP" altLang="en-US" sz="1600" b="1" u="sng" dirty="0"/>
          </a:p>
        </p:txBody>
      </p:sp>
      <p:sp>
        <p:nvSpPr>
          <p:cNvPr id="11" name="テキスト ボックス 10">
            <a:extLst>
              <a:ext uri="{FF2B5EF4-FFF2-40B4-BE49-F238E27FC236}">
                <a16:creationId xmlns:a16="http://schemas.microsoft.com/office/drawing/2014/main" id="{D979683D-8F61-4BA8-A53E-9A9F58530819}"/>
              </a:ext>
            </a:extLst>
          </p:cNvPr>
          <p:cNvSpPr txBox="1"/>
          <p:nvPr/>
        </p:nvSpPr>
        <p:spPr>
          <a:xfrm>
            <a:off x="5330204" y="1968712"/>
            <a:ext cx="2369980" cy="338554"/>
          </a:xfrm>
          <a:prstGeom prst="rect">
            <a:avLst/>
          </a:prstGeom>
          <a:noFill/>
        </p:spPr>
        <p:txBody>
          <a:bodyPr wrap="square" rtlCol="0">
            <a:spAutoFit/>
          </a:bodyPr>
          <a:lstStyle/>
          <a:p>
            <a:pPr marL="285750" indent="-285750" algn="l">
              <a:buFont typeface="Wingdings" panose="05000000000000000000" pitchFamily="2" charset="2"/>
              <a:buChar char="u"/>
            </a:pPr>
            <a:r>
              <a:rPr kumimoji="1" lang="en-US" altLang="ja-JP" sz="1600" b="1" u="sng" dirty="0"/>
              <a:t>Buses</a:t>
            </a:r>
            <a:endParaRPr kumimoji="1" lang="ja-JP" altLang="en-US" sz="1600" b="1" u="sng" dirty="0"/>
          </a:p>
        </p:txBody>
      </p:sp>
    </p:spTree>
    <p:extLst>
      <p:ext uri="{BB962C8B-B14F-4D97-AF65-F5344CB8AC3E}">
        <p14:creationId xmlns:p14="http://schemas.microsoft.com/office/powerpoint/2010/main" val="368298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
          <p:cNvSpPr txBox="1">
            <a:spLocks noChangeArrowheads="1"/>
          </p:cNvSpPr>
          <p:nvPr/>
        </p:nvSpPr>
        <p:spPr bwMode="auto">
          <a:xfrm>
            <a:off x="1" y="0"/>
            <a:ext cx="8159402"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2585">
                <a:solidFill>
                  <a:srgbClr val="4087C8"/>
                </a:solidFill>
                <a:latin typeface="+mj-lt"/>
                <a:ea typeface="+mj-ea"/>
                <a:cs typeface="+mj-cs"/>
              </a:defRPr>
            </a:lvl1pPr>
            <a:lvl2pPr algn="l" rtl="0" eaLnBrk="0" fontAlgn="base" hangingPunct="0">
              <a:spcBef>
                <a:spcPct val="0"/>
              </a:spcBef>
              <a:spcAft>
                <a:spcPct val="0"/>
              </a:spcAft>
              <a:defRPr kumimoji="1" sz="2585">
                <a:solidFill>
                  <a:srgbClr val="4087C8"/>
                </a:solidFill>
                <a:latin typeface="HGP創英角ｺﾞｼｯｸUB" pitchFamily="50" charset="-128"/>
                <a:ea typeface="HGP創英角ｺﾞｼｯｸUB" pitchFamily="50" charset="-128"/>
              </a:defRPr>
            </a:lvl2pPr>
            <a:lvl3pPr algn="l" rtl="0" eaLnBrk="0" fontAlgn="base" hangingPunct="0">
              <a:spcBef>
                <a:spcPct val="0"/>
              </a:spcBef>
              <a:spcAft>
                <a:spcPct val="0"/>
              </a:spcAft>
              <a:defRPr kumimoji="1" sz="2585">
                <a:solidFill>
                  <a:srgbClr val="4087C8"/>
                </a:solidFill>
                <a:latin typeface="HGP創英角ｺﾞｼｯｸUB" pitchFamily="50" charset="-128"/>
                <a:ea typeface="HGP創英角ｺﾞｼｯｸUB" pitchFamily="50" charset="-128"/>
              </a:defRPr>
            </a:lvl3pPr>
            <a:lvl4pPr algn="l" rtl="0" eaLnBrk="0" fontAlgn="base" hangingPunct="0">
              <a:spcBef>
                <a:spcPct val="0"/>
              </a:spcBef>
              <a:spcAft>
                <a:spcPct val="0"/>
              </a:spcAft>
              <a:defRPr kumimoji="1" sz="2585">
                <a:solidFill>
                  <a:srgbClr val="4087C8"/>
                </a:solidFill>
                <a:latin typeface="HGP創英角ｺﾞｼｯｸUB" pitchFamily="50" charset="-128"/>
                <a:ea typeface="HGP創英角ｺﾞｼｯｸUB" pitchFamily="50" charset="-128"/>
              </a:defRPr>
            </a:lvl4pPr>
            <a:lvl5pPr algn="l" rtl="0" eaLnBrk="0" fontAlgn="base" hangingPunct="0">
              <a:spcBef>
                <a:spcPct val="0"/>
              </a:spcBef>
              <a:spcAft>
                <a:spcPct val="0"/>
              </a:spcAft>
              <a:defRPr kumimoji="1" sz="2585">
                <a:solidFill>
                  <a:srgbClr val="4087C8"/>
                </a:solidFill>
                <a:latin typeface="HGP創英角ｺﾞｼｯｸUB" pitchFamily="50" charset="-128"/>
                <a:ea typeface="HGP創英角ｺﾞｼｯｸUB" pitchFamily="50" charset="-128"/>
              </a:defRPr>
            </a:lvl5pPr>
            <a:lvl6pPr marL="422041" algn="l" rtl="0" fontAlgn="base">
              <a:spcBef>
                <a:spcPct val="0"/>
              </a:spcBef>
              <a:spcAft>
                <a:spcPct val="0"/>
              </a:spcAft>
              <a:defRPr kumimoji="1" sz="2585">
                <a:solidFill>
                  <a:srgbClr val="4087C8"/>
                </a:solidFill>
                <a:latin typeface="HGP創英角ｺﾞｼｯｸUB" pitchFamily="50" charset="-128"/>
                <a:ea typeface="HGP創英角ｺﾞｼｯｸUB" pitchFamily="50" charset="-128"/>
              </a:defRPr>
            </a:lvl6pPr>
            <a:lvl7pPr marL="844083" algn="l" rtl="0" fontAlgn="base">
              <a:spcBef>
                <a:spcPct val="0"/>
              </a:spcBef>
              <a:spcAft>
                <a:spcPct val="0"/>
              </a:spcAft>
              <a:defRPr kumimoji="1" sz="2585">
                <a:solidFill>
                  <a:srgbClr val="4087C8"/>
                </a:solidFill>
                <a:latin typeface="HGP創英角ｺﾞｼｯｸUB" pitchFamily="50" charset="-128"/>
                <a:ea typeface="HGP創英角ｺﾞｼｯｸUB" pitchFamily="50" charset="-128"/>
              </a:defRPr>
            </a:lvl7pPr>
            <a:lvl8pPr marL="1266124" algn="l" rtl="0" fontAlgn="base">
              <a:spcBef>
                <a:spcPct val="0"/>
              </a:spcBef>
              <a:spcAft>
                <a:spcPct val="0"/>
              </a:spcAft>
              <a:defRPr kumimoji="1" sz="2585">
                <a:solidFill>
                  <a:srgbClr val="4087C8"/>
                </a:solidFill>
                <a:latin typeface="HGP創英角ｺﾞｼｯｸUB" pitchFamily="50" charset="-128"/>
                <a:ea typeface="HGP創英角ｺﾞｼｯｸUB" pitchFamily="50" charset="-128"/>
              </a:defRPr>
            </a:lvl8pPr>
            <a:lvl9pPr marL="1688165" algn="l" rtl="0" fontAlgn="base">
              <a:spcBef>
                <a:spcPct val="0"/>
              </a:spcBef>
              <a:spcAft>
                <a:spcPct val="0"/>
              </a:spcAft>
              <a:defRPr kumimoji="1" sz="2585">
                <a:solidFill>
                  <a:srgbClr val="4087C8"/>
                </a:solidFill>
                <a:latin typeface="HGP創英角ｺﾞｼｯｸUB" pitchFamily="50" charset="-128"/>
                <a:ea typeface="HGP創英角ｺﾞｼｯｸUB" pitchFamily="50" charset="-128"/>
              </a:defRPr>
            </a:lvl9pPr>
          </a:lstStyle>
          <a:p>
            <a:pPr eaLnBrk="1" hangingPunct="1"/>
            <a:r>
              <a:rPr lang="en-US" altLang="ja-JP" sz="2000" kern="0" dirty="0"/>
              <a:t>New fuel efficiency standard for trucks (2025 standard)</a:t>
            </a:r>
            <a:endParaRPr lang="ja-JP" altLang="en-US" sz="2000" kern="0" dirty="0"/>
          </a:p>
        </p:txBody>
      </p:sp>
      <p:graphicFrame>
        <p:nvGraphicFramePr>
          <p:cNvPr id="15" name="グラフ 14"/>
          <p:cNvGraphicFramePr/>
          <p:nvPr>
            <p:extLst>
              <p:ext uri="{D42A27DB-BD31-4B8C-83A1-F6EECF244321}">
                <p14:modId xmlns:p14="http://schemas.microsoft.com/office/powerpoint/2010/main" val="2346707034"/>
              </p:ext>
            </p:extLst>
          </p:nvPr>
        </p:nvGraphicFramePr>
        <p:xfrm>
          <a:off x="240670" y="1707518"/>
          <a:ext cx="8692936" cy="4896544"/>
        </p:xfrm>
        <a:graphic>
          <a:graphicData uri="http://schemas.openxmlformats.org/drawingml/2006/chart">
            <c:chart xmlns:c="http://schemas.openxmlformats.org/drawingml/2006/chart" xmlns:r="http://schemas.openxmlformats.org/officeDocument/2006/relationships" r:id="rId2"/>
          </a:graphicData>
        </a:graphic>
      </p:graphicFrame>
      <p:cxnSp>
        <p:nvCxnSpPr>
          <p:cNvPr id="16" name="直線コネクタ 15"/>
          <p:cNvCxnSpPr/>
          <p:nvPr/>
        </p:nvCxnSpPr>
        <p:spPr>
          <a:xfrm>
            <a:off x="7422261" y="1879452"/>
            <a:ext cx="0" cy="4608000"/>
          </a:xfrm>
          <a:prstGeom prst="line">
            <a:avLst/>
          </a:prstGeom>
          <a:ln w="1270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8" name="テキスト ボックス 17"/>
          <p:cNvSpPr txBox="1"/>
          <p:nvPr/>
        </p:nvSpPr>
        <p:spPr>
          <a:xfrm>
            <a:off x="52681" y="1697032"/>
            <a:ext cx="1728186" cy="253916"/>
          </a:xfrm>
          <a:prstGeom prst="rect">
            <a:avLst/>
          </a:prstGeom>
          <a:noFill/>
        </p:spPr>
        <p:txBody>
          <a:bodyPr wrap="square" rtlCol="0">
            <a:spAutoFit/>
          </a:bodyPr>
          <a:lstStyle/>
          <a:p>
            <a:r>
              <a:rPr kumimoji="1" lang="en-US" altLang="ja-JP" sz="1050" dirty="0"/>
              <a:t>Fuel efficiency</a:t>
            </a:r>
            <a:r>
              <a:rPr kumimoji="1" lang="ja-JP" altLang="en-US" sz="1050" dirty="0"/>
              <a:t> </a:t>
            </a:r>
            <a:r>
              <a:rPr kumimoji="1" lang="en-US" altLang="ja-JP" sz="1050" dirty="0"/>
              <a:t>(km/L</a:t>
            </a:r>
            <a:r>
              <a:rPr lang="en-US" altLang="ja-JP" sz="1050" dirty="0"/>
              <a:t>)</a:t>
            </a:r>
            <a:endParaRPr kumimoji="1" lang="ja-JP" altLang="en-US" sz="1050" dirty="0"/>
          </a:p>
        </p:txBody>
      </p:sp>
      <p:sp>
        <p:nvSpPr>
          <p:cNvPr id="19" name="テキスト ボックス 18"/>
          <p:cNvSpPr txBox="1"/>
          <p:nvPr/>
        </p:nvSpPr>
        <p:spPr>
          <a:xfrm>
            <a:off x="3066228" y="1950948"/>
            <a:ext cx="926296" cy="369332"/>
          </a:xfrm>
          <a:prstGeom prst="rect">
            <a:avLst/>
          </a:prstGeom>
          <a:noFill/>
          <a:ln>
            <a:solidFill>
              <a:schemeClr val="tx1"/>
            </a:solidFill>
          </a:ln>
        </p:spPr>
        <p:txBody>
          <a:bodyPr wrap="square" rtlCol="0">
            <a:spAutoFit/>
          </a:bodyPr>
          <a:lstStyle/>
          <a:p>
            <a:pPr algn="ctr"/>
            <a:r>
              <a:rPr kumimoji="1" lang="en-US" altLang="ja-JP" dirty="0"/>
              <a:t>Truck</a:t>
            </a:r>
            <a:endParaRPr kumimoji="1" lang="ja-JP" altLang="en-US" dirty="0"/>
          </a:p>
        </p:txBody>
      </p:sp>
      <p:sp>
        <p:nvSpPr>
          <p:cNvPr id="20" name="テキスト ボックス 19"/>
          <p:cNvSpPr txBox="1"/>
          <p:nvPr/>
        </p:nvSpPr>
        <p:spPr>
          <a:xfrm>
            <a:off x="7678756" y="1950948"/>
            <a:ext cx="926296" cy="369332"/>
          </a:xfrm>
          <a:prstGeom prst="rect">
            <a:avLst/>
          </a:prstGeom>
          <a:noFill/>
          <a:ln>
            <a:solidFill>
              <a:schemeClr val="tx1"/>
            </a:solidFill>
          </a:ln>
        </p:spPr>
        <p:txBody>
          <a:bodyPr wrap="square" rtlCol="0">
            <a:spAutoFit/>
          </a:bodyPr>
          <a:lstStyle/>
          <a:p>
            <a:pPr algn="ctr"/>
            <a:r>
              <a:rPr kumimoji="1" lang="en-US" altLang="ja-JP" dirty="0"/>
              <a:t>Tractor</a:t>
            </a:r>
            <a:endParaRPr kumimoji="1" lang="ja-JP" altLang="en-US" dirty="0"/>
          </a:p>
        </p:txBody>
      </p:sp>
      <p:sp>
        <p:nvSpPr>
          <p:cNvPr id="21" name="テキスト ボックス 20"/>
          <p:cNvSpPr txBox="1"/>
          <p:nvPr/>
        </p:nvSpPr>
        <p:spPr>
          <a:xfrm>
            <a:off x="866108" y="6202600"/>
            <a:ext cx="469779" cy="276999"/>
          </a:xfrm>
          <a:prstGeom prst="rect">
            <a:avLst/>
          </a:prstGeom>
          <a:noFill/>
        </p:spPr>
        <p:txBody>
          <a:bodyPr wrap="square" rtlCol="0">
            <a:spAutoFit/>
          </a:bodyPr>
          <a:lstStyle/>
          <a:p>
            <a:pPr algn="ctr"/>
            <a:r>
              <a:rPr kumimoji="1" lang="en-US" altLang="ja-JP" sz="1200" dirty="0"/>
              <a:t>T1</a:t>
            </a:r>
            <a:endParaRPr kumimoji="1" lang="ja-JP" altLang="en-US" sz="1200" dirty="0"/>
          </a:p>
        </p:txBody>
      </p:sp>
      <p:sp>
        <p:nvSpPr>
          <p:cNvPr id="22" name="テキスト ボックス 21"/>
          <p:cNvSpPr txBox="1"/>
          <p:nvPr/>
        </p:nvSpPr>
        <p:spPr>
          <a:xfrm>
            <a:off x="8080639" y="6487452"/>
            <a:ext cx="867597" cy="253916"/>
          </a:xfrm>
          <a:prstGeom prst="rect">
            <a:avLst/>
          </a:prstGeom>
          <a:noFill/>
        </p:spPr>
        <p:txBody>
          <a:bodyPr wrap="square" rtlCol="0">
            <a:spAutoFit/>
          </a:bodyPr>
          <a:lstStyle/>
          <a:p>
            <a:pPr algn="ctr"/>
            <a:r>
              <a:rPr kumimoji="1" lang="en-US" altLang="ja-JP" sz="1050" dirty="0"/>
              <a:t>(Category)</a:t>
            </a:r>
            <a:endParaRPr kumimoji="1" lang="ja-JP" altLang="en-US" sz="1050" dirty="0"/>
          </a:p>
        </p:txBody>
      </p:sp>
      <p:sp>
        <p:nvSpPr>
          <p:cNvPr id="23" name="テキスト ボックス 22"/>
          <p:cNvSpPr txBox="1"/>
          <p:nvPr/>
        </p:nvSpPr>
        <p:spPr>
          <a:xfrm>
            <a:off x="8080639" y="6202600"/>
            <a:ext cx="468480" cy="276999"/>
          </a:xfrm>
          <a:prstGeom prst="rect">
            <a:avLst/>
          </a:prstGeom>
          <a:noFill/>
        </p:spPr>
        <p:txBody>
          <a:bodyPr wrap="square" rtlCol="0">
            <a:spAutoFit/>
          </a:bodyPr>
          <a:lstStyle/>
          <a:p>
            <a:pPr algn="ctr"/>
            <a:r>
              <a:rPr kumimoji="1" lang="en-US" altLang="ja-JP" sz="1200" dirty="0"/>
              <a:t>TT2</a:t>
            </a:r>
            <a:endParaRPr kumimoji="1" lang="ja-JP" altLang="en-US" sz="1200" dirty="0"/>
          </a:p>
        </p:txBody>
      </p:sp>
      <p:sp>
        <p:nvSpPr>
          <p:cNvPr id="24" name="テキスト ボックス 23"/>
          <p:cNvSpPr txBox="1"/>
          <p:nvPr/>
        </p:nvSpPr>
        <p:spPr>
          <a:xfrm>
            <a:off x="1467319" y="6202601"/>
            <a:ext cx="469779" cy="276999"/>
          </a:xfrm>
          <a:prstGeom prst="rect">
            <a:avLst/>
          </a:prstGeom>
          <a:noFill/>
        </p:spPr>
        <p:txBody>
          <a:bodyPr wrap="square" rtlCol="0">
            <a:spAutoFit/>
          </a:bodyPr>
          <a:lstStyle/>
          <a:p>
            <a:pPr algn="ctr"/>
            <a:r>
              <a:rPr kumimoji="1" lang="en-US" altLang="ja-JP" sz="1200" dirty="0"/>
              <a:t>T2</a:t>
            </a:r>
            <a:endParaRPr kumimoji="1" lang="ja-JP" altLang="en-US" sz="1200" dirty="0"/>
          </a:p>
        </p:txBody>
      </p:sp>
      <p:sp>
        <p:nvSpPr>
          <p:cNvPr id="25" name="テキスト ボックス 24"/>
          <p:cNvSpPr txBox="1"/>
          <p:nvPr/>
        </p:nvSpPr>
        <p:spPr>
          <a:xfrm>
            <a:off x="2068531" y="6202601"/>
            <a:ext cx="469779" cy="276999"/>
          </a:xfrm>
          <a:prstGeom prst="rect">
            <a:avLst/>
          </a:prstGeom>
          <a:noFill/>
        </p:spPr>
        <p:txBody>
          <a:bodyPr wrap="square" rtlCol="0">
            <a:spAutoFit/>
          </a:bodyPr>
          <a:lstStyle/>
          <a:p>
            <a:pPr algn="ctr"/>
            <a:r>
              <a:rPr kumimoji="1" lang="en-US" altLang="ja-JP" sz="1200" dirty="0"/>
              <a:t>T3</a:t>
            </a:r>
            <a:endParaRPr kumimoji="1" lang="ja-JP" altLang="en-US" sz="1200" dirty="0"/>
          </a:p>
        </p:txBody>
      </p:sp>
      <p:sp>
        <p:nvSpPr>
          <p:cNvPr id="26" name="テキスト ボックス 25"/>
          <p:cNvSpPr txBox="1"/>
          <p:nvPr/>
        </p:nvSpPr>
        <p:spPr>
          <a:xfrm>
            <a:off x="2669742" y="6202601"/>
            <a:ext cx="469779" cy="276999"/>
          </a:xfrm>
          <a:prstGeom prst="rect">
            <a:avLst/>
          </a:prstGeom>
          <a:noFill/>
        </p:spPr>
        <p:txBody>
          <a:bodyPr wrap="square" rtlCol="0">
            <a:spAutoFit/>
          </a:bodyPr>
          <a:lstStyle/>
          <a:p>
            <a:pPr algn="ctr"/>
            <a:r>
              <a:rPr kumimoji="1" lang="en-US" altLang="ja-JP" sz="1200" dirty="0"/>
              <a:t>T4</a:t>
            </a:r>
            <a:endParaRPr kumimoji="1" lang="ja-JP" altLang="en-US" sz="1200" dirty="0"/>
          </a:p>
        </p:txBody>
      </p:sp>
      <p:sp>
        <p:nvSpPr>
          <p:cNvPr id="27" name="テキスト ボックス 26"/>
          <p:cNvSpPr txBox="1"/>
          <p:nvPr/>
        </p:nvSpPr>
        <p:spPr>
          <a:xfrm>
            <a:off x="3270954" y="6202601"/>
            <a:ext cx="469779" cy="276999"/>
          </a:xfrm>
          <a:prstGeom prst="rect">
            <a:avLst/>
          </a:prstGeom>
          <a:noFill/>
        </p:spPr>
        <p:txBody>
          <a:bodyPr wrap="square" rtlCol="0">
            <a:spAutoFit/>
          </a:bodyPr>
          <a:lstStyle/>
          <a:p>
            <a:pPr algn="ctr"/>
            <a:r>
              <a:rPr kumimoji="1" lang="en-US" altLang="ja-JP" sz="1200" dirty="0"/>
              <a:t>T5</a:t>
            </a:r>
            <a:endParaRPr kumimoji="1" lang="ja-JP" altLang="en-US" sz="1200" dirty="0"/>
          </a:p>
        </p:txBody>
      </p:sp>
      <p:sp>
        <p:nvSpPr>
          <p:cNvPr id="28" name="テキスト ボックス 27"/>
          <p:cNvSpPr txBox="1"/>
          <p:nvPr/>
        </p:nvSpPr>
        <p:spPr>
          <a:xfrm>
            <a:off x="3872165" y="6202601"/>
            <a:ext cx="469779" cy="276999"/>
          </a:xfrm>
          <a:prstGeom prst="rect">
            <a:avLst/>
          </a:prstGeom>
          <a:noFill/>
        </p:spPr>
        <p:txBody>
          <a:bodyPr wrap="square" rtlCol="0">
            <a:spAutoFit/>
          </a:bodyPr>
          <a:lstStyle/>
          <a:p>
            <a:pPr algn="ctr"/>
            <a:r>
              <a:rPr kumimoji="1" lang="en-US" altLang="ja-JP" sz="1200" dirty="0"/>
              <a:t>T6</a:t>
            </a:r>
            <a:endParaRPr kumimoji="1" lang="ja-JP" altLang="en-US" sz="1200" dirty="0"/>
          </a:p>
        </p:txBody>
      </p:sp>
      <p:sp>
        <p:nvSpPr>
          <p:cNvPr id="29" name="テキスト ボックス 28"/>
          <p:cNvSpPr txBox="1"/>
          <p:nvPr/>
        </p:nvSpPr>
        <p:spPr>
          <a:xfrm>
            <a:off x="4473376" y="6202601"/>
            <a:ext cx="469779" cy="276999"/>
          </a:xfrm>
          <a:prstGeom prst="rect">
            <a:avLst/>
          </a:prstGeom>
          <a:noFill/>
        </p:spPr>
        <p:txBody>
          <a:bodyPr wrap="square" rtlCol="0">
            <a:spAutoFit/>
          </a:bodyPr>
          <a:lstStyle/>
          <a:p>
            <a:pPr algn="ctr"/>
            <a:r>
              <a:rPr kumimoji="1" lang="en-US" altLang="ja-JP" sz="1200" dirty="0"/>
              <a:t>T7</a:t>
            </a:r>
            <a:endParaRPr kumimoji="1" lang="ja-JP" altLang="en-US" sz="1200" dirty="0"/>
          </a:p>
        </p:txBody>
      </p:sp>
      <p:sp>
        <p:nvSpPr>
          <p:cNvPr id="30" name="テキスト ボックス 29"/>
          <p:cNvSpPr txBox="1"/>
          <p:nvPr/>
        </p:nvSpPr>
        <p:spPr>
          <a:xfrm>
            <a:off x="5074588" y="6202601"/>
            <a:ext cx="469779" cy="276999"/>
          </a:xfrm>
          <a:prstGeom prst="rect">
            <a:avLst/>
          </a:prstGeom>
          <a:noFill/>
        </p:spPr>
        <p:txBody>
          <a:bodyPr wrap="square" rtlCol="0">
            <a:spAutoFit/>
          </a:bodyPr>
          <a:lstStyle/>
          <a:p>
            <a:pPr algn="ctr"/>
            <a:r>
              <a:rPr kumimoji="1" lang="en-US" altLang="ja-JP" sz="1200" dirty="0"/>
              <a:t>T8</a:t>
            </a:r>
            <a:endParaRPr kumimoji="1" lang="ja-JP" altLang="en-US" sz="1200" dirty="0"/>
          </a:p>
        </p:txBody>
      </p:sp>
      <p:sp>
        <p:nvSpPr>
          <p:cNvPr id="31" name="テキスト ボックス 30"/>
          <p:cNvSpPr txBox="1"/>
          <p:nvPr/>
        </p:nvSpPr>
        <p:spPr>
          <a:xfrm>
            <a:off x="5675799" y="6202601"/>
            <a:ext cx="469779" cy="276999"/>
          </a:xfrm>
          <a:prstGeom prst="rect">
            <a:avLst/>
          </a:prstGeom>
          <a:noFill/>
        </p:spPr>
        <p:txBody>
          <a:bodyPr wrap="square" rtlCol="0">
            <a:spAutoFit/>
          </a:bodyPr>
          <a:lstStyle/>
          <a:p>
            <a:pPr algn="ctr"/>
            <a:r>
              <a:rPr kumimoji="1" lang="en-US" altLang="ja-JP" sz="1200" dirty="0"/>
              <a:t>T9</a:t>
            </a:r>
            <a:endParaRPr kumimoji="1" lang="ja-JP" altLang="en-US" sz="1200" dirty="0"/>
          </a:p>
        </p:txBody>
      </p:sp>
      <p:sp>
        <p:nvSpPr>
          <p:cNvPr id="32" name="テキスト ボックス 31"/>
          <p:cNvSpPr txBox="1"/>
          <p:nvPr/>
        </p:nvSpPr>
        <p:spPr>
          <a:xfrm>
            <a:off x="6277011" y="6202601"/>
            <a:ext cx="469779" cy="276999"/>
          </a:xfrm>
          <a:prstGeom prst="rect">
            <a:avLst/>
          </a:prstGeom>
          <a:noFill/>
        </p:spPr>
        <p:txBody>
          <a:bodyPr wrap="square" rtlCol="0">
            <a:spAutoFit/>
          </a:bodyPr>
          <a:lstStyle/>
          <a:p>
            <a:pPr algn="ctr"/>
            <a:r>
              <a:rPr kumimoji="1" lang="en-US" altLang="ja-JP" sz="1200" dirty="0"/>
              <a:t>T10</a:t>
            </a:r>
            <a:endParaRPr kumimoji="1" lang="ja-JP" altLang="en-US" sz="1200" dirty="0"/>
          </a:p>
        </p:txBody>
      </p:sp>
      <p:sp>
        <p:nvSpPr>
          <p:cNvPr id="33" name="テキスト ボックス 32"/>
          <p:cNvSpPr txBox="1"/>
          <p:nvPr/>
        </p:nvSpPr>
        <p:spPr>
          <a:xfrm>
            <a:off x="6878222" y="6202601"/>
            <a:ext cx="469779" cy="276999"/>
          </a:xfrm>
          <a:prstGeom prst="rect">
            <a:avLst/>
          </a:prstGeom>
          <a:noFill/>
        </p:spPr>
        <p:txBody>
          <a:bodyPr wrap="square" rtlCol="0">
            <a:spAutoFit/>
          </a:bodyPr>
          <a:lstStyle/>
          <a:p>
            <a:pPr algn="ctr"/>
            <a:r>
              <a:rPr kumimoji="1" lang="en-US" altLang="ja-JP" sz="1200" dirty="0"/>
              <a:t>T11</a:t>
            </a:r>
            <a:endParaRPr kumimoji="1" lang="ja-JP" altLang="en-US" sz="1200" dirty="0"/>
          </a:p>
        </p:txBody>
      </p:sp>
      <p:sp>
        <p:nvSpPr>
          <p:cNvPr id="34" name="テキスト ボックス 33"/>
          <p:cNvSpPr txBox="1"/>
          <p:nvPr/>
        </p:nvSpPr>
        <p:spPr>
          <a:xfrm>
            <a:off x="7479433" y="6202601"/>
            <a:ext cx="469779" cy="276999"/>
          </a:xfrm>
          <a:prstGeom prst="rect">
            <a:avLst/>
          </a:prstGeom>
          <a:noFill/>
        </p:spPr>
        <p:txBody>
          <a:bodyPr wrap="square" rtlCol="0">
            <a:spAutoFit/>
          </a:bodyPr>
          <a:lstStyle/>
          <a:p>
            <a:pPr algn="ctr"/>
            <a:r>
              <a:rPr kumimoji="1" lang="en-US" altLang="ja-JP" sz="1200" dirty="0"/>
              <a:t>TT1</a:t>
            </a:r>
            <a:endParaRPr kumimoji="1" lang="ja-JP" altLang="en-US" sz="1200" dirty="0"/>
          </a:p>
        </p:txBody>
      </p:sp>
      <p:sp>
        <p:nvSpPr>
          <p:cNvPr id="17" name="テキスト ボックス 16"/>
          <p:cNvSpPr txBox="1"/>
          <p:nvPr/>
        </p:nvSpPr>
        <p:spPr>
          <a:xfrm>
            <a:off x="304122" y="714039"/>
            <a:ext cx="8566032" cy="661720"/>
          </a:xfrm>
          <a:prstGeom prst="rect">
            <a:avLst/>
          </a:prstGeom>
          <a:solidFill>
            <a:schemeClr val="bg1"/>
          </a:solidFill>
          <a:ln w="19050">
            <a:solidFill>
              <a:srgbClr val="4087C8"/>
            </a:solidFill>
          </a:ln>
        </p:spPr>
        <p:txBody>
          <a:bodyPr wrap="square" rtlCol="0">
            <a:spAutoFit/>
          </a:bodyPr>
          <a:lstStyle/>
          <a:p>
            <a:pPr marL="285750" indent="-285750">
              <a:spcAft>
                <a:spcPts val="600"/>
              </a:spcAft>
              <a:buFont typeface="Wingdings" panose="05000000000000000000" pitchFamily="2" charset="2"/>
              <a:buChar char="Ø"/>
            </a:pPr>
            <a:r>
              <a:rPr lang="en-US" altLang="ja-JP" sz="1600" dirty="0"/>
              <a:t>The 2025 fuel efficiency standard is 7.63 km / L on average for the all category.</a:t>
            </a:r>
          </a:p>
          <a:p>
            <a:pPr marL="285750" indent="-285750">
              <a:spcAft>
                <a:spcPts val="600"/>
              </a:spcAft>
              <a:buFont typeface="Wingdings" panose="05000000000000000000" pitchFamily="2" charset="2"/>
              <a:buChar char="Ø"/>
            </a:pPr>
            <a:r>
              <a:rPr lang="en-US" altLang="ja-JP" sz="1600" dirty="0"/>
              <a:t>This standard is strengthened by 13.4% compared to 2015 standard.</a:t>
            </a:r>
            <a:endParaRPr lang="en-US" altLang="ja-JP" sz="1600" dirty="0">
              <a:latin typeface="+mn-ea"/>
            </a:endParaRPr>
          </a:p>
        </p:txBody>
      </p:sp>
      <p:sp>
        <p:nvSpPr>
          <p:cNvPr id="35" name="Rectangle 6">
            <a:extLst>
              <a:ext uri="{FF2B5EF4-FFF2-40B4-BE49-F238E27FC236}">
                <a16:creationId xmlns:a16="http://schemas.microsoft.com/office/drawing/2014/main" id="{11516D2C-8609-466C-8E6D-0CCB2F8932AB}"/>
              </a:ext>
            </a:extLst>
          </p:cNvPr>
          <p:cNvSpPr txBox="1">
            <a:spLocks noChangeArrowheads="1"/>
          </p:cNvSpPr>
          <p:nvPr/>
        </p:nvSpPr>
        <p:spPr bwMode="auto">
          <a:xfrm>
            <a:off x="8459666" y="6381750"/>
            <a:ext cx="684334" cy="47625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ja-JP"/>
            </a:defPPr>
            <a:lvl1pPr algn="r" rtl="0" eaLnBrk="0" fontAlgn="base" hangingPunct="0">
              <a:spcBef>
                <a:spcPct val="0"/>
              </a:spcBef>
              <a:spcAft>
                <a:spcPct val="0"/>
              </a:spcAft>
              <a:defRPr kumimoji="1" sz="1292" kern="1200">
                <a:solidFill>
                  <a:schemeClr val="tx1"/>
                </a:solidFill>
                <a:latin typeface="Arial" charset="0"/>
                <a:ea typeface="ＭＳ Ｐゴシック" charset="-128"/>
                <a:cs typeface="+mn-cs"/>
              </a:defRPr>
            </a:lvl1pPr>
            <a:lvl2pPr marL="742950" indent="-285750" algn="l" rtl="0" eaLnBrk="0" fontAlgn="base" hangingPunct="0">
              <a:spcBef>
                <a:spcPct val="0"/>
              </a:spcBef>
              <a:spcAft>
                <a:spcPct val="0"/>
              </a:spcAft>
              <a:defRPr kumimoji="1" kern="1200">
                <a:solidFill>
                  <a:schemeClr val="tx1"/>
                </a:solidFill>
                <a:latin typeface="Arial" charset="0"/>
                <a:ea typeface="ＭＳ Ｐゴシック" charset="-128"/>
                <a:cs typeface="+mn-cs"/>
              </a:defRPr>
            </a:lvl2pPr>
            <a:lvl3pPr marL="1143000" indent="-228600" algn="l" rtl="0" eaLnBrk="0" fontAlgn="base" hangingPunct="0">
              <a:spcBef>
                <a:spcPct val="0"/>
              </a:spcBef>
              <a:spcAft>
                <a:spcPct val="0"/>
              </a:spcAft>
              <a:defRPr kumimoji="1" kern="1200">
                <a:solidFill>
                  <a:schemeClr val="tx1"/>
                </a:solidFill>
                <a:latin typeface="Arial" charset="0"/>
                <a:ea typeface="ＭＳ Ｐゴシック" charset="-128"/>
                <a:cs typeface="+mn-cs"/>
              </a:defRPr>
            </a:lvl3pPr>
            <a:lvl4pPr marL="1600200" indent="-228600" algn="l" rtl="0" eaLnBrk="0" fontAlgn="base" hangingPunct="0">
              <a:spcBef>
                <a:spcPct val="0"/>
              </a:spcBef>
              <a:spcAft>
                <a:spcPct val="0"/>
              </a:spcAft>
              <a:defRPr kumimoji="1" kern="1200">
                <a:solidFill>
                  <a:schemeClr val="tx1"/>
                </a:solidFill>
                <a:latin typeface="Arial" charset="0"/>
                <a:ea typeface="ＭＳ Ｐゴシック" charset="-128"/>
                <a:cs typeface="+mn-cs"/>
              </a:defRPr>
            </a:lvl4pPr>
            <a:lvl5pPr marL="2057400" indent="-228600" algn="l" rtl="0" eaLnBrk="0" fontAlgn="base" hangingPunct="0">
              <a:spcBef>
                <a:spcPct val="0"/>
              </a:spcBef>
              <a:spcAft>
                <a:spcPct val="0"/>
              </a:spcAft>
              <a:defRPr kumimoji="1" kern="1200">
                <a:solidFill>
                  <a:schemeClr val="tx1"/>
                </a:solidFill>
                <a:latin typeface="Arial" charset="0"/>
                <a:ea typeface="ＭＳ Ｐゴシック" charset="-128"/>
                <a:cs typeface="+mn-cs"/>
              </a:defRPr>
            </a:lvl5pPr>
            <a:lvl6pPr marL="2514600" indent="-228600" algn="l" defTabSz="914400" rtl="0" eaLnBrk="0" fontAlgn="base" latinLnBrk="0" hangingPunct="0">
              <a:spcBef>
                <a:spcPct val="0"/>
              </a:spcBef>
              <a:spcAft>
                <a:spcPct val="0"/>
              </a:spcAft>
              <a:defRPr kumimoji="1" kern="1200">
                <a:solidFill>
                  <a:schemeClr val="tx1"/>
                </a:solidFill>
                <a:latin typeface="Arial" charset="0"/>
                <a:ea typeface="ＭＳ Ｐゴシック" charset="-128"/>
                <a:cs typeface="+mn-cs"/>
              </a:defRPr>
            </a:lvl6pPr>
            <a:lvl7pPr marL="2971800" indent="-228600" algn="l" defTabSz="914400" rtl="0" eaLnBrk="0" fontAlgn="base" latinLnBrk="0" hangingPunct="0">
              <a:spcBef>
                <a:spcPct val="0"/>
              </a:spcBef>
              <a:spcAft>
                <a:spcPct val="0"/>
              </a:spcAft>
              <a:defRPr kumimoji="1" kern="1200">
                <a:solidFill>
                  <a:schemeClr val="tx1"/>
                </a:solidFill>
                <a:latin typeface="Arial" charset="0"/>
                <a:ea typeface="ＭＳ Ｐゴシック" charset="-128"/>
                <a:cs typeface="+mn-cs"/>
              </a:defRPr>
            </a:lvl7pPr>
            <a:lvl8pPr marL="3429000" indent="-228600" algn="l" defTabSz="914400" rtl="0" eaLnBrk="0" fontAlgn="base" latinLnBrk="0" hangingPunct="0">
              <a:spcBef>
                <a:spcPct val="0"/>
              </a:spcBef>
              <a:spcAft>
                <a:spcPct val="0"/>
              </a:spcAft>
              <a:defRPr kumimoji="1" kern="1200">
                <a:solidFill>
                  <a:schemeClr val="tx1"/>
                </a:solidFill>
                <a:latin typeface="Arial" charset="0"/>
                <a:ea typeface="ＭＳ Ｐゴシック" charset="-128"/>
                <a:cs typeface="+mn-cs"/>
              </a:defRPr>
            </a:lvl8pPr>
            <a:lvl9pPr marL="3886200" indent="-228600" algn="l" defTabSz="914400" rtl="0" eaLnBrk="0" fontAlgn="base" latinLnBrk="0" hangingPunct="0">
              <a:spcBef>
                <a:spcPct val="0"/>
              </a:spcBef>
              <a:spcAft>
                <a:spcPct val="0"/>
              </a:spcAft>
              <a:defRPr kumimoji="1" kern="1200">
                <a:solidFill>
                  <a:schemeClr val="tx1"/>
                </a:solidFill>
                <a:latin typeface="Arial" charset="0"/>
                <a:ea typeface="ＭＳ Ｐゴシック" charset="-128"/>
                <a:cs typeface="+mn-cs"/>
              </a:defRPr>
            </a:lvl9pPr>
          </a:lstStyle>
          <a:p>
            <a:pPr eaLnBrk="1" hangingPunct="1"/>
            <a:fld id="{18BE4FE6-20A3-4266-954E-2E71B6FF9AD4}" type="slidenum">
              <a:rPr lang="en-US" altLang="ja-JP" smtClean="0">
                <a:solidFill>
                  <a:srgbClr val="000000"/>
                </a:solidFill>
              </a:rPr>
              <a:pPr eaLnBrk="1" hangingPunct="1"/>
              <a:t>8</a:t>
            </a:fld>
            <a:endParaRPr lang="en-US" altLang="ja-JP" dirty="0">
              <a:solidFill>
                <a:srgbClr val="000000"/>
              </a:solidFill>
            </a:endParaRPr>
          </a:p>
        </p:txBody>
      </p:sp>
    </p:spTree>
    <p:extLst>
      <p:ext uri="{BB962C8B-B14F-4D97-AF65-F5344CB8AC3E}">
        <p14:creationId xmlns:p14="http://schemas.microsoft.com/office/powerpoint/2010/main" val="3121321889"/>
      </p:ext>
    </p:extLst>
  </p:cSld>
  <p:clrMapOvr>
    <a:masterClrMapping/>
  </p:clrMapOvr>
</p:sld>
</file>

<file path=ppt/theme/theme1.xml><?xml version="1.0" encoding="utf-8"?>
<a:theme xmlns:a="http://schemas.openxmlformats.org/drawingml/2006/main" name="4_標準デザイン">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標準デザイン">
      <a:majorFont>
        <a:latin typeface="HGP創英角ｺﾞｼｯｸUB"/>
        <a:ea typeface="HGP創英角ｺﾞｼｯｸUB"/>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CC66"/>
        </a:solidFill>
        <a:ln w="9525" cap="flat" cmpd="sng" algn="ctr">
          <a:solidFill>
            <a:schemeClr val="tx1"/>
          </a:solidFill>
          <a:prstDash val="solid"/>
          <a:round/>
          <a:headEnd type="none" w="med" len="med"/>
          <a:tailEnd type="none" w="med" len="med"/>
        </a:ln>
        <a:effectLst/>
      </a:spPr>
      <a:bodyPr vert="horz" wrap="square" lIns="91440" tIns="45720" rIns="91440" bIns="45720" numCol="1" rtlCol="0" anchor="ctr" anchorCtr="0" compatLnSpc="1">
        <a:prstTxWarp prst="textNoShape">
          <a:avLst/>
        </a:prstTxWarp>
        <a:noAutofit/>
      </a:bodyPr>
      <a:lstStyle>
        <a:defPPr marL="0" marR="0" indent="0" algn="l" defTabSz="914400" rtl="0" eaLnBrk="1" fontAlgn="base" latinLnBrk="0" hangingPunct="1">
          <a:lnSpc>
            <a:spcPct val="100000"/>
          </a:lnSpc>
          <a:spcBef>
            <a:spcPct val="0"/>
          </a:spcBef>
          <a:spcAft>
            <a:spcPct val="0"/>
          </a:spcAft>
          <a:buClrTx/>
          <a:buSzTx/>
          <a:buFontTx/>
          <a:buNone/>
          <a:tabLst/>
          <a:defRPr kumimoji="1" sz="4800" b="0" i="0"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4800" b="0" i="0" u="none" strike="noStrike" cap="none" normalizeH="0" baseline="0" smtClean="0">
            <a:ln>
              <a:noFill/>
            </a:ln>
            <a:solidFill>
              <a:schemeClr val="tx1"/>
            </a:solidFill>
            <a:effectLst/>
            <a:latin typeface="Arial" charset="0"/>
            <a:ea typeface="ＭＳ Ｐゴシック" charset="-128"/>
          </a:defRPr>
        </a:defPPr>
      </a:lstStyle>
    </a:ln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標準デザイン">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標準デザイン">
      <a:majorFont>
        <a:latin typeface="HGP創英角ｺﾞｼｯｸUB"/>
        <a:ea typeface="HGP創英角ｺﾞｼｯｸUB"/>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tx1"/>
          </a:solidFill>
          <a:prstDash val="solid"/>
          <a:round/>
          <a:headEnd type="none" w="med" len="med"/>
          <a:tailEnd type="none" w="med" len="med"/>
        </a:ln>
        <a:effectLst/>
      </a:spPr>
      <a:bodyPr vert="horz" wrap="none" lIns="91440" tIns="45720" rIns="91440" bIns="45720" numCol="1" rtlCol="0" anchor="t" anchorCtr="0" compatLnSpc="1">
        <a:prstTxWarp prst="textNoShape">
          <a:avLst/>
        </a:prstTxWarp>
        <a:noAutofit/>
      </a:bodyPr>
      <a:lstStyle>
        <a:defPPr marL="0" marR="0" indent="0" algn="l" defTabSz="914400" rtl="0" eaLnBrk="1" fontAlgn="base" latinLnBrk="0" hangingPunct="1">
          <a:lnSpc>
            <a:spcPct val="100000"/>
          </a:lnSpc>
          <a:spcBef>
            <a:spcPct val="0"/>
          </a:spcBef>
          <a:spcAft>
            <a:spcPct val="0"/>
          </a:spcAft>
          <a:buClrTx/>
          <a:buSzTx/>
          <a:buFontTx/>
          <a:buNone/>
          <a:tabLst/>
          <a:defRPr kumimoji="1" sz="1600" b="0" i="0" u="none" strike="noStrike" cap="none" normalizeH="0" baseline="0" dirty="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4800" b="0" i="0" u="none" strike="noStrike" cap="none" normalizeH="0" baseline="0" smtClean="0">
            <a:ln>
              <a:noFill/>
            </a:ln>
            <a:solidFill>
              <a:schemeClr val="tx1"/>
            </a:solidFill>
            <a:effectLst/>
            <a:latin typeface="Arial" charset="0"/>
            <a:ea typeface="ＭＳ Ｐゴシック" charset="-128"/>
          </a:defRPr>
        </a:defPPr>
      </a:lstStyle>
    </a:lnDef>
    <a:txDef>
      <a:spPr>
        <a:noFill/>
      </a:spPr>
      <a:bodyPr wrap="square" rtlCol="0">
        <a:spAutoFit/>
      </a:bodyPr>
      <a:lstStyle>
        <a:defPPr algn="l">
          <a:defRPr kumimoji="1" sz="1600" dirty="0"/>
        </a:defPPr>
      </a:lstStyle>
    </a:tx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blank</Template>
  <TotalTime>0</TotalTime>
  <Words>1305</Words>
  <Application>Microsoft Office PowerPoint</Application>
  <PresentationFormat>画面に合わせる (4:3)</PresentationFormat>
  <Paragraphs>420</Paragraphs>
  <Slides>20</Slides>
  <Notes>4</Notes>
  <HiddenSlides>0</HiddenSlides>
  <MMClips>0</MMClips>
  <ScaleCrop>false</ScaleCrop>
  <HeadingPairs>
    <vt:vector size="8" baseType="variant">
      <vt:variant>
        <vt:lpstr>使用されているフォント</vt:lpstr>
      </vt:variant>
      <vt:variant>
        <vt:i4>8</vt:i4>
      </vt:variant>
      <vt:variant>
        <vt:lpstr>テーマ</vt:lpstr>
      </vt:variant>
      <vt:variant>
        <vt:i4>2</vt:i4>
      </vt:variant>
      <vt:variant>
        <vt:lpstr>埋め込まれた OLE サーバー</vt:lpstr>
      </vt:variant>
      <vt:variant>
        <vt:i4>1</vt:i4>
      </vt:variant>
      <vt:variant>
        <vt:lpstr>スライド タイトル</vt:lpstr>
      </vt:variant>
      <vt:variant>
        <vt:i4>20</vt:i4>
      </vt:variant>
    </vt:vector>
  </HeadingPairs>
  <TitlesOfParts>
    <vt:vector size="31" baseType="lpstr">
      <vt:lpstr>HGP創英角ｺﾞｼｯｸUB</vt:lpstr>
      <vt:lpstr>ＭＳ Ｐゴシック</vt:lpstr>
      <vt:lpstr>メイリオ</vt:lpstr>
      <vt:lpstr>Yu Gothic</vt:lpstr>
      <vt:lpstr>Arial</vt:lpstr>
      <vt:lpstr>Calibri</vt:lpstr>
      <vt:lpstr>Times New Roman</vt:lpstr>
      <vt:lpstr>Wingdings</vt:lpstr>
      <vt:lpstr>4_標準デザイン</vt:lpstr>
      <vt:lpstr>1_標準デザイン</vt:lpstr>
      <vt:lpstr>Photo Editor Photo</vt:lpstr>
      <vt:lpstr>Japanese Fuel Efficiency Standard for Heavy Duty Vehicles</vt:lpstr>
      <vt:lpstr>PowerPoint プレゼンテーション</vt:lpstr>
      <vt:lpstr>PowerPoint プレゼンテーション</vt:lpstr>
      <vt:lpstr>CO2 Emission from Transport Sector in Japan</vt:lpstr>
      <vt:lpstr>PowerPoint プレゼンテーション</vt:lpstr>
      <vt:lpstr>History of Developing Fuel Efficiency Standard</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Outline of test method</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Description of Japan RDE methodology</dc:title>
  <dc:creator>なし</dc:creator>
  <cp:lastModifiedBy>MLIT_KONO</cp:lastModifiedBy>
  <cp:revision>96</cp:revision>
  <cp:lastPrinted>2019-01-05T21:35:04Z</cp:lastPrinted>
  <dcterms:created xsi:type="dcterms:W3CDTF">2018-12-17T07:25:32Z</dcterms:created>
  <dcterms:modified xsi:type="dcterms:W3CDTF">2019-01-06T20:19:57Z</dcterms:modified>
</cp:coreProperties>
</file>